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2" r:id="rId2"/>
    <p:sldId id="300" r:id="rId3"/>
    <p:sldId id="302" r:id="rId4"/>
    <p:sldId id="301" r:id="rId5"/>
    <p:sldId id="293" r:id="rId6"/>
    <p:sldId id="297" r:id="rId7"/>
    <p:sldId id="294" r:id="rId8"/>
    <p:sldId id="296" r:id="rId9"/>
    <p:sldId id="305" r:id="rId10"/>
    <p:sldId id="30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197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 autoAdjust="0"/>
    <p:restoredTop sz="94712" autoAdjust="0"/>
  </p:normalViewPr>
  <p:slideViewPr>
    <p:cSldViewPr snapToGrid="0">
      <p:cViewPr varScale="1">
        <p:scale>
          <a:sx n="79" d="100"/>
          <a:sy n="79" d="100"/>
        </p:scale>
        <p:origin x="634" y="72"/>
      </p:cViewPr>
      <p:guideLst>
        <p:guide orient="horz" pos="346"/>
        <p:guide pos="461"/>
        <p:guide orient="horz" pos="3997"/>
        <p:guide orient="horz" pos="2160"/>
        <p:guide pos="3931"/>
        <p:guide pos="7197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.carbone8@campus.unimib.it" userId="b00d38c9-59ca-445d-a206-84026ffe8624" providerId="ADAL" clId="{73B03246-C0D6-48CE-B336-D322CA85AF9C}"/>
    <pc:docChg chg="undo custSel modSld">
      <pc:chgData name="g.carbone8@campus.unimib.it" userId="b00d38c9-59ca-445d-a206-84026ffe8624" providerId="ADAL" clId="{73B03246-C0D6-48CE-B336-D322CA85AF9C}" dt="2022-01-06T00:27:29.056" v="107" actId="20577"/>
      <pc:docMkLst>
        <pc:docMk/>
      </pc:docMkLst>
      <pc:sldChg chg="modSp mod">
        <pc:chgData name="g.carbone8@campus.unimib.it" userId="b00d38c9-59ca-445d-a206-84026ffe8624" providerId="ADAL" clId="{73B03246-C0D6-48CE-B336-D322CA85AF9C}" dt="2021-12-28T21:49:36.992" v="27" actId="14100"/>
        <pc:sldMkLst>
          <pc:docMk/>
          <pc:sldMk cId="455169881" sldId="293"/>
        </pc:sldMkLst>
        <pc:cxnChg chg="mod">
          <ac:chgData name="g.carbone8@campus.unimib.it" userId="b00d38c9-59ca-445d-a206-84026ffe8624" providerId="ADAL" clId="{73B03246-C0D6-48CE-B336-D322CA85AF9C}" dt="2021-12-28T21:49:36.992" v="27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g.carbone8@campus.unimib.it" userId="b00d38c9-59ca-445d-a206-84026ffe8624" providerId="ADAL" clId="{73B03246-C0D6-48CE-B336-D322CA85AF9C}" dt="2022-01-06T00:21:55.287" v="80" actId="20577"/>
        <pc:sldMkLst>
          <pc:docMk/>
          <pc:sldMk cId="3197017637" sldId="294"/>
        </pc:sldMkLst>
        <pc:spChg chg="mod">
          <ac:chgData name="g.carbone8@campus.unimib.it" userId="b00d38c9-59ca-445d-a206-84026ffe8624" providerId="ADAL" clId="{73B03246-C0D6-48CE-B336-D322CA85AF9C}" dt="2022-01-06T00:21:55.287" v="80" actId="20577"/>
          <ac:spMkLst>
            <pc:docMk/>
            <pc:sldMk cId="3197017637" sldId="294"/>
            <ac:spMk id="6" creationId="{D13A722D-E148-4971-82F3-1C191AFD95ED}"/>
          </ac:spMkLst>
        </pc:spChg>
      </pc:sldChg>
      <pc:sldChg chg="modSp mod">
        <pc:chgData name="g.carbone8@campus.unimib.it" userId="b00d38c9-59ca-445d-a206-84026ffe8624" providerId="ADAL" clId="{73B03246-C0D6-48CE-B336-D322CA85AF9C}" dt="2022-01-06T00:27:29.056" v="107" actId="20577"/>
        <pc:sldMkLst>
          <pc:docMk/>
          <pc:sldMk cId="2204845249" sldId="296"/>
        </pc:sldMkLst>
        <pc:spChg chg="mod">
          <ac:chgData name="g.carbone8@campus.unimib.it" userId="b00d38c9-59ca-445d-a206-84026ffe8624" providerId="ADAL" clId="{73B03246-C0D6-48CE-B336-D322CA85AF9C}" dt="2022-01-06T00:27:29.056" v="10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modSp">
        <pc:chgData name="g.carbone8@campus.unimib.it" userId="b00d38c9-59ca-445d-a206-84026ffe8624" providerId="ADAL" clId="{73B03246-C0D6-48CE-B336-D322CA85AF9C}" dt="2021-12-28T23:33:50.886" v="68" actId="1076"/>
        <pc:sldMkLst>
          <pc:docMk/>
          <pc:sldMk cId="332526478" sldId="297"/>
        </pc:sldMkLst>
        <pc:picChg chg="mod">
          <ac:chgData name="g.carbone8@campus.unimib.it" userId="b00d38c9-59ca-445d-a206-84026ffe8624" providerId="ADAL" clId="{73B03246-C0D6-48CE-B336-D322CA85AF9C}" dt="2021-12-28T23:33:50.886" v="68" actId="1076"/>
          <ac:picMkLst>
            <pc:docMk/>
            <pc:sldMk cId="332526478" sldId="297"/>
            <ac:picMk id="22" creationId="{61012594-C0CC-4E39-809F-58750DD6C41B}"/>
          </ac:picMkLst>
        </pc:picChg>
        <pc:picChg chg="mod">
          <ac:chgData name="g.carbone8@campus.unimib.it" userId="b00d38c9-59ca-445d-a206-84026ffe8624" providerId="ADAL" clId="{73B03246-C0D6-48CE-B336-D322CA85AF9C}" dt="2021-12-28T23:33:36.135" v="67" actId="1076"/>
          <ac:picMkLst>
            <pc:docMk/>
            <pc:sldMk cId="332526478" sldId="297"/>
            <ac:picMk id="1028" creationId="{7866505D-E45F-441C-A17C-3FCBF2041844}"/>
          </ac:picMkLst>
        </pc:picChg>
      </pc:sldChg>
      <pc:sldChg chg="modSp mod">
        <pc:chgData name="g.carbone8@campus.unimib.it" userId="b00d38c9-59ca-445d-a206-84026ffe8624" providerId="ADAL" clId="{73B03246-C0D6-48CE-B336-D322CA85AF9C}" dt="2021-12-28T21:49:26.973" v="25" actId="14100"/>
        <pc:sldMkLst>
          <pc:docMk/>
          <pc:sldMk cId="341538158" sldId="300"/>
        </pc:sldMkLst>
        <pc:spChg chg="mod">
          <ac:chgData name="g.carbone8@campus.unimib.it" userId="b00d38c9-59ca-445d-a206-84026ffe8624" providerId="ADAL" clId="{73B03246-C0D6-48CE-B336-D322CA85AF9C}" dt="2021-12-28T18:56:31.055" v="18" actId="20577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g.carbone8@campus.unimib.it" userId="b00d38c9-59ca-445d-a206-84026ffe8624" providerId="ADAL" clId="{73B03246-C0D6-48CE-B336-D322CA85AF9C}" dt="2021-12-28T21:49:26.973" v="25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Sp modSp mod">
        <pc:chgData name="g.carbone8@campus.unimib.it" userId="b00d38c9-59ca-445d-a206-84026ffe8624" providerId="ADAL" clId="{73B03246-C0D6-48CE-B336-D322CA85AF9C}" dt="2021-12-28T21:55:02.878" v="66" actId="2711"/>
        <pc:sldMkLst>
          <pc:docMk/>
          <pc:sldMk cId="1133630273" sldId="303"/>
        </pc:sldMkLst>
        <pc:spChg chg="mod">
          <ac:chgData name="g.carbone8@campus.unimib.it" userId="b00d38c9-59ca-445d-a206-84026ffe8624" providerId="ADAL" clId="{73B03246-C0D6-48CE-B336-D322CA85AF9C}" dt="2021-12-28T21:55:02.878" v="66" actId="2711"/>
          <ac:spMkLst>
            <pc:docMk/>
            <pc:sldMk cId="1133630273" sldId="303"/>
            <ac:spMk id="6" creationId="{D13A722D-E148-4971-82F3-1C191AFD95ED}"/>
          </ac:spMkLst>
        </pc:spChg>
        <pc:picChg chg="add mod modCrop">
          <ac:chgData name="g.carbone8@campus.unimib.it" userId="b00d38c9-59ca-445d-a206-84026ffe8624" providerId="ADAL" clId="{73B03246-C0D6-48CE-B336-D322CA85AF9C}" dt="2021-12-28T18:53:19.774" v="14" actId="14826"/>
          <ac:picMkLst>
            <pc:docMk/>
            <pc:sldMk cId="1133630273" sldId="303"/>
            <ac:picMk id="3" creationId="{45BC9084-E013-4550-96A4-8CC7DE3A2D6E}"/>
          </ac:picMkLst>
        </pc:picChg>
      </pc:sldChg>
    </pc:docChg>
  </pc:docChgLst>
  <pc:docChgLst>
    <pc:chgData name="Silvia Grosso" userId="ae07bb24dcdc86e9" providerId="LiveId" clId="{1781BDE0-72F4-4C06-893B-49B7BDD4422A}"/>
    <pc:docChg chg="undo custSel addSld delSld modSld">
      <pc:chgData name="Silvia Grosso" userId="ae07bb24dcdc86e9" providerId="LiveId" clId="{1781BDE0-72F4-4C06-893B-49B7BDD4422A}" dt="2022-01-06T14:34:32.555" v="134" actId="20577"/>
      <pc:docMkLst>
        <pc:docMk/>
      </pc:docMkLst>
      <pc:sldChg chg="delSp modSp add mod">
        <pc:chgData name="Silvia Grosso" userId="ae07bb24dcdc86e9" providerId="LiveId" clId="{1781BDE0-72F4-4C06-893B-49B7BDD4422A}" dt="2022-01-06T14:34:32.555" v="134" actId="20577"/>
        <pc:sldMkLst>
          <pc:docMk/>
          <pc:sldMk cId="2854464611" sldId="306"/>
        </pc:sldMkLst>
        <pc:spChg chg="mod">
          <ac:chgData name="Silvia Grosso" userId="ae07bb24dcdc86e9" providerId="LiveId" clId="{1781BDE0-72F4-4C06-893B-49B7BDD4422A}" dt="2022-01-06T14:22:27.340" v="14" actId="20577"/>
          <ac:spMkLst>
            <pc:docMk/>
            <pc:sldMk cId="2854464611" sldId="306"/>
            <ac:spMk id="5" creationId="{89B91983-B758-4281-AC68-D9F7AB480AD9}"/>
          </ac:spMkLst>
        </pc:spChg>
        <pc:spChg chg="mod">
          <ac:chgData name="Silvia Grosso" userId="ae07bb24dcdc86e9" providerId="LiveId" clId="{1781BDE0-72F4-4C06-893B-49B7BDD4422A}" dt="2022-01-06T14:34:32.555" v="134" actId="20577"/>
          <ac:spMkLst>
            <pc:docMk/>
            <pc:sldMk cId="2854464611" sldId="306"/>
            <ac:spMk id="6" creationId="{D13A722D-E148-4971-82F3-1C191AFD95ED}"/>
          </ac:spMkLst>
        </pc:spChg>
        <pc:picChg chg="del">
          <ac:chgData name="Silvia Grosso" userId="ae07bb24dcdc86e9" providerId="LiveId" clId="{1781BDE0-72F4-4C06-893B-49B7BDD4422A}" dt="2022-01-06T14:22:37.886" v="16" actId="478"/>
          <ac:picMkLst>
            <pc:docMk/>
            <pc:sldMk cId="2854464611" sldId="306"/>
            <ac:picMk id="3" creationId="{45BC9084-E013-4550-96A4-8CC7DE3A2D6E}"/>
          </ac:picMkLst>
        </pc:picChg>
        <pc:cxnChg chg="mod">
          <ac:chgData name="Silvia Grosso" userId="ae07bb24dcdc86e9" providerId="LiveId" clId="{1781BDE0-72F4-4C06-893B-49B7BDD4422A}" dt="2022-01-06T14:22:34.794" v="15" actId="14100"/>
          <ac:cxnSpMkLst>
            <pc:docMk/>
            <pc:sldMk cId="2854464611" sldId="306"/>
            <ac:cxnSpMk id="4" creationId="{51FD34F7-E331-45F9-984B-6D3860116CA5}"/>
          </ac:cxnSpMkLst>
        </pc:cxnChg>
      </pc:sldChg>
      <pc:sldChg chg="new del">
        <pc:chgData name="Silvia Grosso" userId="ae07bb24dcdc86e9" providerId="LiveId" clId="{1781BDE0-72F4-4C06-893B-49B7BDD4422A}" dt="2022-01-06T14:22:04.688" v="1" actId="2696"/>
        <pc:sldMkLst>
          <pc:docMk/>
          <pc:sldMk cId="3381940286" sldId="306"/>
        </pc:sldMkLst>
      </pc:sldChg>
    </pc:docChg>
  </pc:docChgLst>
  <pc:docChgLst>
    <pc:chgData name="Silvia Grosso" userId="ae07bb24dcdc86e9" providerId="LiveId" clId="{663EDA11-63A3-4725-9154-08D0D2B3E39E}"/>
    <pc:docChg chg="undo custSel addSld delSld modSld">
      <pc:chgData name="Silvia Grosso" userId="ae07bb24dcdc86e9" providerId="LiveId" clId="{663EDA11-63A3-4725-9154-08D0D2B3E39E}" dt="2021-12-28T17:09:41.877" v="2679" actId="1076"/>
      <pc:docMkLst>
        <pc:docMk/>
      </pc:docMkLst>
      <pc:sldChg chg="modSp mod">
        <pc:chgData name="Silvia Grosso" userId="ae07bb24dcdc86e9" providerId="LiveId" clId="{663EDA11-63A3-4725-9154-08D0D2B3E39E}" dt="2021-12-28T14:27:25.899" v="2346" actId="20577"/>
        <pc:sldMkLst>
          <pc:docMk/>
          <pc:sldMk cId="1413317281" sldId="266"/>
        </pc:sldMkLst>
        <pc:spChg chg="mod">
          <ac:chgData name="Silvia Grosso" userId="ae07bb24dcdc86e9" providerId="LiveId" clId="{663EDA11-63A3-4725-9154-08D0D2B3E39E}" dt="2021-12-28T14:27:25.899" v="2346" actId="20577"/>
          <ac:spMkLst>
            <pc:docMk/>
            <pc:sldMk cId="1413317281" sldId="266"/>
            <ac:spMk id="5" creationId="{89B91983-B758-4281-AC68-D9F7AB480AD9}"/>
          </ac:spMkLst>
        </pc:spChg>
        <pc:picChg chg="mod">
          <ac:chgData name="Silvia Grosso" userId="ae07bb24dcdc86e9" providerId="LiveId" clId="{663EDA11-63A3-4725-9154-08D0D2B3E39E}" dt="2021-12-28T14:23:29.971" v="2330" actId="1076"/>
          <ac:picMkLst>
            <pc:docMk/>
            <pc:sldMk cId="1413317281" sldId="266"/>
            <ac:picMk id="7" creationId="{16516D1F-51E0-104C-98E9-4FD4B30C3E7E}"/>
          </ac:picMkLst>
        </pc:picChg>
        <pc:picChg chg="mod">
          <ac:chgData name="Silvia Grosso" userId="ae07bb24dcdc86e9" providerId="LiveId" clId="{663EDA11-63A3-4725-9154-08D0D2B3E39E}" dt="2021-12-28T14:19:22.841" v="2329" actId="1076"/>
          <ac:picMkLst>
            <pc:docMk/>
            <pc:sldMk cId="1413317281" sldId="266"/>
            <ac:picMk id="10" creationId="{0AE553D6-63B8-A047-B67E-02D710030517}"/>
          </ac:picMkLst>
        </pc:picChg>
      </pc:sldChg>
      <pc:sldChg chg="addSp delSp modSp mod">
        <pc:chgData name="Silvia Grosso" userId="ae07bb24dcdc86e9" providerId="LiveId" clId="{663EDA11-63A3-4725-9154-08D0D2B3E39E}" dt="2021-12-28T14:25:56.764" v="2338" actId="20577"/>
        <pc:sldMkLst>
          <pc:docMk/>
          <pc:sldMk cId="455169881" sldId="293"/>
        </pc:sldMkLst>
        <pc:spChg chg="mod">
          <ac:chgData name="Silvia Grosso" userId="ae07bb24dcdc86e9" providerId="LiveId" clId="{663EDA11-63A3-4725-9154-08D0D2B3E39E}" dt="2021-12-28T14:25:56.764" v="2338" actId="20577"/>
          <ac:spMkLst>
            <pc:docMk/>
            <pc:sldMk cId="455169881" sldId="293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7T14:02:15.950" v="1861" actId="20577"/>
          <ac:spMkLst>
            <pc:docMk/>
            <pc:sldMk cId="455169881" sldId="293"/>
            <ac:spMk id="6" creationId="{D13A722D-E148-4971-82F3-1C191AFD95ED}"/>
          </ac:spMkLst>
        </pc:spChg>
        <pc:picChg chg="del">
          <ac:chgData name="Silvia Grosso" userId="ae07bb24dcdc86e9" providerId="LiveId" clId="{663EDA11-63A3-4725-9154-08D0D2B3E39E}" dt="2021-12-27T10:36:30.627" v="212" actId="478"/>
          <ac:picMkLst>
            <pc:docMk/>
            <pc:sldMk cId="455169881" sldId="293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0:36:27.365" v="209" actId="478"/>
          <ac:picMkLst>
            <pc:docMk/>
            <pc:sldMk cId="455169881" sldId="293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0:36:29.649" v="211" actId="478"/>
          <ac:picMkLst>
            <pc:docMk/>
            <pc:sldMk cId="455169881" sldId="293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0:36:28.453" v="210" actId="478"/>
          <ac:picMkLst>
            <pc:docMk/>
            <pc:sldMk cId="455169881" sldId="293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4:01:25.282" v="1859"/>
          <ac:picMkLst>
            <pc:docMk/>
            <pc:sldMk cId="455169881" sldId="293"/>
            <ac:picMk id="2050" creationId="{2BDA681F-B5F7-401D-B18A-5F3150B27C4B}"/>
          </ac:picMkLst>
        </pc:picChg>
        <pc:cxnChg chg="mod">
          <ac:chgData name="Silvia Grosso" userId="ae07bb24dcdc86e9" providerId="LiveId" clId="{663EDA11-63A3-4725-9154-08D0D2B3E39E}" dt="2021-12-27T14:06:33.152" v="1869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Silvia Grosso" userId="ae07bb24dcdc86e9" providerId="LiveId" clId="{663EDA11-63A3-4725-9154-08D0D2B3E39E}" dt="2021-12-27T09:53:59.553" v="129" actId="29295"/>
        <pc:sldMkLst>
          <pc:docMk/>
          <pc:sldMk cId="3197017637" sldId="294"/>
        </pc:sldMkLst>
        <pc:picChg chg="mod">
          <ac:chgData name="Silvia Grosso" userId="ae07bb24dcdc86e9" providerId="LiveId" clId="{663EDA11-63A3-4725-9154-08D0D2B3E39E}" dt="2021-12-27T09:53:59.553" v="129" actId="29295"/>
          <ac:picMkLst>
            <pc:docMk/>
            <pc:sldMk cId="3197017637" sldId="294"/>
            <ac:picMk id="3" creationId="{BE7FA914-BE0F-40DA-ABDA-4F220218BD0D}"/>
          </ac:picMkLst>
        </pc:picChg>
      </pc:sldChg>
      <pc:sldChg chg="modSp mod">
        <pc:chgData name="Silvia Grosso" userId="ae07bb24dcdc86e9" providerId="LiveId" clId="{663EDA11-63A3-4725-9154-08D0D2B3E39E}" dt="2021-12-28T14:40:32.418" v="2488" actId="20577"/>
        <pc:sldMkLst>
          <pc:docMk/>
          <pc:sldMk cId="462686018" sldId="295"/>
        </pc:sldMkLst>
        <pc:spChg chg="mod">
          <ac:chgData name="Silvia Grosso" userId="ae07bb24dcdc86e9" providerId="LiveId" clId="{663EDA11-63A3-4725-9154-08D0D2B3E39E}" dt="2021-12-28T14:40:32.418" v="2488" actId="20577"/>
          <ac:spMkLst>
            <pc:docMk/>
            <pc:sldMk cId="462686018" sldId="295"/>
            <ac:spMk id="6" creationId="{D13A722D-E148-4971-82F3-1C191AFD95ED}"/>
          </ac:spMkLst>
        </pc:spChg>
      </pc:sldChg>
      <pc:sldChg chg="modSp mod">
        <pc:chgData name="Silvia Grosso" userId="ae07bb24dcdc86e9" providerId="LiveId" clId="{663EDA11-63A3-4725-9154-08D0D2B3E39E}" dt="2021-12-27T11:20:33.455" v="297" actId="20577"/>
        <pc:sldMkLst>
          <pc:docMk/>
          <pc:sldMk cId="2204845249" sldId="296"/>
        </pc:sldMkLst>
        <pc:spChg chg="mod">
          <ac:chgData name="Silvia Grosso" userId="ae07bb24dcdc86e9" providerId="LiveId" clId="{663EDA11-63A3-4725-9154-08D0D2B3E39E}" dt="2021-12-27T11:20:33.455" v="29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addSp delSp modSp add mod">
        <pc:chgData name="Silvia Grosso" userId="ae07bb24dcdc86e9" providerId="LiveId" clId="{663EDA11-63A3-4725-9154-08D0D2B3E39E}" dt="2021-12-27T14:33:08.233" v="1972" actId="1076"/>
        <pc:sldMkLst>
          <pc:docMk/>
          <pc:sldMk cId="332526478" sldId="297"/>
        </pc:sldMkLst>
        <pc:spChg chg="del mod">
          <ac:chgData name="Silvia Grosso" userId="ae07bb24dcdc86e9" providerId="LiveId" clId="{663EDA11-63A3-4725-9154-08D0D2B3E39E}" dt="2021-12-27T11:50:50.209" v="1324" actId="478"/>
          <ac:spMkLst>
            <pc:docMk/>
            <pc:sldMk cId="332526478" sldId="297"/>
            <ac:spMk id="5" creationId="{89B91983-B758-4281-AC68-D9F7AB480AD9}"/>
          </ac:spMkLst>
        </pc:spChg>
        <pc:spChg chg="del">
          <ac:chgData name="Silvia Grosso" userId="ae07bb24dcdc86e9" providerId="LiveId" clId="{663EDA11-63A3-4725-9154-08D0D2B3E39E}" dt="2021-12-27T11:50:51.265" v="1325" actId="478"/>
          <ac:spMkLst>
            <pc:docMk/>
            <pc:sldMk cId="332526478" sldId="297"/>
            <ac:spMk id="6" creationId="{D13A722D-E148-4971-82F3-1C191AFD95ED}"/>
          </ac:spMkLst>
        </pc:spChg>
        <pc:spChg chg="add mod">
          <ac:chgData name="Silvia Grosso" userId="ae07bb24dcdc86e9" providerId="LiveId" clId="{663EDA11-63A3-4725-9154-08D0D2B3E39E}" dt="2021-12-27T14:31:37.356" v="1965" actId="14100"/>
          <ac:spMkLst>
            <pc:docMk/>
            <pc:sldMk cId="332526478" sldId="297"/>
            <ac:spMk id="15" creationId="{E46F17C1-611D-4656-8827-3FC7FC8D8D4C}"/>
          </ac:spMkLst>
        </pc:spChg>
        <pc:spChg chg="add del mod">
          <ac:chgData name="Silvia Grosso" userId="ae07bb24dcdc86e9" providerId="LiveId" clId="{663EDA11-63A3-4725-9154-08D0D2B3E39E}" dt="2021-12-27T13:30:29.128" v="1481"/>
          <ac:spMkLst>
            <pc:docMk/>
            <pc:sldMk cId="332526478" sldId="297"/>
            <ac:spMk id="16" creationId="{E2B9A206-F2B0-419A-AC1D-259ED1D9E604}"/>
          </ac:spMkLst>
        </pc:spChg>
        <pc:spChg chg="add mod">
          <ac:chgData name="Silvia Grosso" userId="ae07bb24dcdc86e9" providerId="LiveId" clId="{663EDA11-63A3-4725-9154-08D0D2B3E39E}" dt="2021-12-27T14:31:08.992" v="1961" actId="14100"/>
          <ac:spMkLst>
            <pc:docMk/>
            <pc:sldMk cId="332526478" sldId="297"/>
            <ac:spMk id="17" creationId="{4C404127-AEA9-4B02-96DE-D003F311C6EF}"/>
          </ac:spMkLst>
        </pc:spChg>
        <pc:picChg chg="add del mod modCrop">
          <ac:chgData name="Silvia Grosso" userId="ae07bb24dcdc86e9" providerId="LiveId" clId="{663EDA11-63A3-4725-9154-08D0D2B3E39E}" dt="2021-12-27T13:34:19.741" v="1496" actId="478"/>
          <ac:picMkLst>
            <pc:docMk/>
            <pc:sldMk cId="332526478" sldId="297"/>
            <ac:picMk id="2" creationId="{B15530B3-A34B-4D8B-8190-830CAA44AA57}"/>
          </ac:picMkLst>
        </pc:picChg>
        <pc:picChg chg="del">
          <ac:chgData name="Silvia Grosso" userId="ae07bb24dcdc86e9" providerId="LiveId" clId="{663EDA11-63A3-4725-9154-08D0D2B3E39E}" dt="2021-12-27T11:50:54.215" v="1329" actId="478"/>
          <ac:picMkLst>
            <pc:docMk/>
            <pc:sldMk cId="332526478" sldId="297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1:50:52.123" v="1326" actId="478"/>
          <ac:picMkLst>
            <pc:docMk/>
            <pc:sldMk cId="332526478" sldId="297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1:50:53.517" v="1328" actId="478"/>
          <ac:picMkLst>
            <pc:docMk/>
            <pc:sldMk cId="332526478" sldId="297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1:50:52.807" v="1327" actId="478"/>
          <ac:picMkLst>
            <pc:docMk/>
            <pc:sldMk cId="332526478" sldId="297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1:51:46.595" v="1334"/>
          <ac:picMkLst>
            <pc:docMk/>
            <pc:sldMk cId="332526478" sldId="297"/>
            <ac:picMk id="10" creationId="{A4289FCA-6120-4E46-8C9A-3DE68087CCA3}"/>
          </ac:picMkLst>
        </pc:picChg>
        <pc:picChg chg="add mod">
          <ac:chgData name="Silvia Grosso" userId="ae07bb24dcdc86e9" providerId="LiveId" clId="{663EDA11-63A3-4725-9154-08D0D2B3E39E}" dt="2021-12-27T11:51:53.704" v="1336"/>
          <ac:picMkLst>
            <pc:docMk/>
            <pc:sldMk cId="332526478" sldId="297"/>
            <ac:picMk id="11" creationId="{61D85A40-99EE-4531-B846-ACA881E898DF}"/>
          </ac:picMkLst>
        </pc:picChg>
        <pc:picChg chg="add del mod modCrop">
          <ac:chgData name="Silvia Grosso" userId="ae07bb24dcdc86e9" providerId="LiveId" clId="{663EDA11-63A3-4725-9154-08D0D2B3E39E}" dt="2021-12-27T13:36:20.008" v="1516" actId="478"/>
          <ac:picMkLst>
            <pc:docMk/>
            <pc:sldMk cId="332526478" sldId="297"/>
            <ac:picMk id="12" creationId="{4353E605-4752-439E-A891-30F79B610F78}"/>
          </ac:picMkLst>
        </pc:picChg>
        <pc:picChg chg="add del mod modCrop">
          <ac:chgData name="Silvia Grosso" userId="ae07bb24dcdc86e9" providerId="LiveId" clId="{663EDA11-63A3-4725-9154-08D0D2B3E39E}" dt="2021-12-27T13:34:18.886" v="1495" actId="478"/>
          <ac:picMkLst>
            <pc:docMk/>
            <pc:sldMk cId="332526478" sldId="297"/>
            <ac:picMk id="13" creationId="{3996F761-32E9-4283-858F-5D0FC429E190}"/>
          </ac:picMkLst>
        </pc:picChg>
        <pc:picChg chg="add mod">
          <ac:chgData name="Silvia Grosso" userId="ae07bb24dcdc86e9" providerId="LiveId" clId="{663EDA11-63A3-4725-9154-08D0D2B3E39E}" dt="2021-12-27T14:33:08.233" v="1972" actId="1076"/>
          <ac:picMkLst>
            <pc:docMk/>
            <pc:sldMk cId="332526478" sldId="297"/>
            <ac:picMk id="22" creationId="{61012594-C0CC-4E39-809F-58750DD6C41B}"/>
          </ac:picMkLst>
        </pc:picChg>
        <pc:picChg chg="add mod">
          <ac:chgData name="Silvia Grosso" userId="ae07bb24dcdc86e9" providerId="LiveId" clId="{663EDA11-63A3-4725-9154-08D0D2B3E39E}" dt="2021-12-27T14:32:54.679" v="1971" actId="1076"/>
          <ac:picMkLst>
            <pc:docMk/>
            <pc:sldMk cId="332526478" sldId="297"/>
            <ac:picMk id="1026" creationId="{50458A4A-8658-4B0D-A43E-93910F0784D4}"/>
          </ac:picMkLst>
        </pc:picChg>
        <pc:picChg chg="add mod">
          <ac:chgData name="Silvia Grosso" userId="ae07bb24dcdc86e9" providerId="LiveId" clId="{663EDA11-63A3-4725-9154-08D0D2B3E39E}" dt="2021-12-27T14:32:42.612" v="1969" actId="1076"/>
          <ac:picMkLst>
            <pc:docMk/>
            <pc:sldMk cId="332526478" sldId="297"/>
            <ac:picMk id="1028" creationId="{7866505D-E45F-441C-A17C-3FCBF2041844}"/>
          </ac:picMkLst>
        </pc:picChg>
        <pc:cxnChg chg="del mod">
          <ac:chgData name="Silvia Grosso" userId="ae07bb24dcdc86e9" providerId="LiveId" clId="{663EDA11-63A3-4725-9154-08D0D2B3E39E}" dt="2021-12-27T14:20:22.219" v="1904" actId="478"/>
          <ac:cxnSpMkLst>
            <pc:docMk/>
            <pc:sldMk cId="332526478" sldId="297"/>
            <ac:cxnSpMk id="4" creationId="{51FD34F7-E331-45F9-984B-6D3860116CA5}"/>
          </ac:cxnSpMkLst>
        </pc:cxnChg>
        <pc:cxnChg chg="add del mod">
          <ac:chgData name="Silvia Grosso" userId="ae07bb24dcdc86e9" providerId="LiveId" clId="{663EDA11-63A3-4725-9154-08D0D2B3E39E}" dt="2021-12-27T14:16:27.435" v="1883" actId="478"/>
          <ac:cxnSpMkLst>
            <pc:docMk/>
            <pc:sldMk cId="332526478" sldId="297"/>
            <ac:cxnSpMk id="19" creationId="{DF475219-755E-49FC-BA86-F93444AAE624}"/>
          </ac:cxnSpMkLst>
        </pc:cxnChg>
        <pc:cxnChg chg="add del mod">
          <ac:chgData name="Silvia Grosso" userId="ae07bb24dcdc86e9" providerId="LiveId" clId="{663EDA11-63A3-4725-9154-08D0D2B3E39E}" dt="2021-12-27T14:29:21.685" v="1952" actId="478"/>
          <ac:cxnSpMkLst>
            <pc:docMk/>
            <pc:sldMk cId="332526478" sldId="297"/>
            <ac:cxnSpMk id="30" creationId="{3F994C38-5486-4DC8-9215-47CF0840B91D}"/>
          </ac:cxnSpMkLst>
        </pc:cxnChg>
        <pc:cxnChg chg="add mod">
          <ac:chgData name="Silvia Grosso" userId="ae07bb24dcdc86e9" providerId="LiveId" clId="{663EDA11-63A3-4725-9154-08D0D2B3E39E}" dt="2021-12-27T14:29:15.586" v="1951" actId="14100"/>
          <ac:cxnSpMkLst>
            <pc:docMk/>
            <pc:sldMk cId="332526478" sldId="297"/>
            <ac:cxnSpMk id="33" creationId="{F1022DA3-B46F-4C1F-9317-A750529FC671}"/>
          </ac:cxnSpMkLst>
        </pc:cxnChg>
        <pc:cxnChg chg="add mod">
          <ac:chgData name="Silvia Grosso" userId="ae07bb24dcdc86e9" providerId="LiveId" clId="{663EDA11-63A3-4725-9154-08D0D2B3E39E}" dt="2021-12-27T14:31:14.936" v="1962" actId="14100"/>
          <ac:cxnSpMkLst>
            <pc:docMk/>
            <pc:sldMk cId="332526478" sldId="297"/>
            <ac:cxnSpMk id="38" creationId="{79B7D224-8E39-47E5-A01D-A08798051E8D}"/>
          </ac:cxnSpMkLst>
        </pc:cxnChg>
      </pc:sldChg>
      <pc:sldChg chg="addSp delSp modSp new del mod">
        <pc:chgData name="Silvia Grosso" userId="ae07bb24dcdc86e9" providerId="LiveId" clId="{663EDA11-63A3-4725-9154-08D0D2B3E39E}" dt="2021-12-27T10:12:12.422" v="130" actId="2696"/>
        <pc:sldMkLst>
          <pc:docMk/>
          <pc:sldMk cId="2016621623" sldId="297"/>
        </pc:sldMkLst>
        <pc:spChg chg="del">
          <ac:chgData name="Silvia Grosso" userId="ae07bb24dcdc86e9" providerId="LiveId" clId="{663EDA11-63A3-4725-9154-08D0D2B3E39E}" dt="2021-12-27T08:26:55.915" v="2"/>
          <ac:spMkLst>
            <pc:docMk/>
            <pc:sldMk cId="2016621623" sldId="297"/>
            <ac:spMk id="2" creationId="{9BA451C5-CA13-488C-9856-A1F31D758575}"/>
          </ac:spMkLst>
        </pc:spChg>
        <pc:spChg chg="add mod">
          <ac:chgData name="Silvia Grosso" userId="ae07bb24dcdc86e9" providerId="LiveId" clId="{663EDA11-63A3-4725-9154-08D0D2B3E39E}" dt="2021-12-27T08:28:20.267" v="6" actId="1076"/>
          <ac:spMkLst>
            <pc:docMk/>
            <pc:sldMk cId="2016621623" sldId="297"/>
            <ac:spMk id="4" creationId="{8EBCCC22-DA6C-4598-A592-816FDFFBE51C}"/>
          </ac:spMkLst>
        </pc:spChg>
        <pc:cxnChg chg="add mod">
          <ac:chgData name="Silvia Grosso" userId="ae07bb24dcdc86e9" providerId="LiveId" clId="{663EDA11-63A3-4725-9154-08D0D2B3E39E}" dt="2021-12-27T08:28:27.994" v="7" actId="1076"/>
          <ac:cxnSpMkLst>
            <pc:docMk/>
            <pc:sldMk cId="2016621623" sldId="297"/>
            <ac:cxnSpMk id="5" creationId="{010598C8-B12D-401F-BB28-1A01E3D8E078}"/>
          </ac:cxnSpMkLst>
        </pc:cxnChg>
      </pc:sldChg>
      <pc:sldChg chg="add del">
        <pc:chgData name="Silvia Grosso" userId="ae07bb24dcdc86e9" providerId="LiveId" clId="{663EDA11-63A3-4725-9154-08D0D2B3E39E}" dt="2021-12-27T14:05:38.249" v="1863" actId="2696"/>
        <pc:sldMkLst>
          <pc:docMk/>
          <pc:sldMk cId="2870550996" sldId="298"/>
        </pc:sldMkLst>
      </pc:sldChg>
      <pc:sldChg chg="addSp modSp new del mod">
        <pc:chgData name="Silvia Grosso" userId="ae07bb24dcdc86e9" providerId="LiveId" clId="{663EDA11-63A3-4725-9154-08D0D2B3E39E}" dt="2021-12-27T10:12:16.165" v="131" actId="2696"/>
        <pc:sldMkLst>
          <pc:docMk/>
          <pc:sldMk cId="4061101883" sldId="298"/>
        </pc:sldMkLst>
        <pc:spChg chg="mod">
          <ac:chgData name="Silvia Grosso" userId="ae07bb24dcdc86e9" providerId="LiveId" clId="{663EDA11-63A3-4725-9154-08D0D2B3E39E}" dt="2021-12-27T08:29:38.776" v="15" actId="1076"/>
          <ac:spMkLst>
            <pc:docMk/>
            <pc:sldMk cId="4061101883" sldId="298"/>
            <ac:spMk id="2" creationId="{A537F82B-84EF-495B-A421-5353E15D4591}"/>
          </ac:spMkLst>
        </pc:spChg>
        <pc:cxnChg chg="add mod">
          <ac:chgData name="Silvia Grosso" userId="ae07bb24dcdc86e9" providerId="LiveId" clId="{663EDA11-63A3-4725-9154-08D0D2B3E39E}" dt="2021-12-27T08:29:51.543" v="16"/>
          <ac:cxnSpMkLst>
            <pc:docMk/>
            <pc:sldMk cId="4061101883" sldId="298"/>
            <ac:cxnSpMk id="4" creationId="{A4C1CA3C-9E93-443F-B81B-4C4E21551D85}"/>
          </ac:cxnSpMkLst>
        </pc:cxnChg>
      </pc:sldChg>
      <pc:sldChg chg="add">
        <pc:chgData name="Silvia Grosso" userId="ae07bb24dcdc86e9" providerId="LiveId" clId="{663EDA11-63A3-4725-9154-08D0D2B3E39E}" dt="2021-12-27T14:03:40.568" v="1862"/>
        <pc:sldMkLst>
          <pc:docMk/>
          <pc:sldMk cId="202300076" sldId="299"/>
        </pc:sldMkLst>
      </pc:sldChg>
      <pc:sldChg chg="add del">
        <pc:chgData name="Silvia Grosso" userId="ae07bb24dcdc86e9" providerId="LiveId" clId="{663EDA11-63A3-4725-9154-08D0D2B3E39E}" dt="2021-12-28T14:12:08.956" v="2138" actId="2890"/>
        <pc:sldMkLst>
          <pc:docMk/>
          <pc:sldMk cId="281724162" sldId="300"/>
        </pc:sldMkLst>
      </pc:sldChg>
      <pc:sldChg chg="modSp add mod">
        <pc:chgData name="Silvia Grosso" userId="ae07bb24dcdc86e9" providerId="LiveId" clId="{663EDA11-63A3-4725-9154-08D0D2B3E39E}" dt="2021-12-28T14:53:21.740" v="2589" actId="5793"/>
        <pc:sldMkLst>
          <pc:docMk/>
          <pc:sldMk cId="341538158" sldId="300"/>
        </pc:sldMkLst>
        <pc:spChg chg="mod">
          <ac:chgData name="Silvia Grosso" userId="ae07bb24dcdc86e9" providerId="LiveId" clId="{663EDA11-63A3-4725-9154-08D0D2B3E39E}" dt="2021-12-28T14:27:28.068" v="2348" actId="20577"/>
          <ac:spMkLst>
            <pc:docMk/>
            <pc:sldMk cId="341538158" sldId="300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8T14:53:21.740" v="2589" actId="5793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Silvia Grosso" userId="ae07bb24dcdc86e9" providerId="LiveId" clId="{663EDA11-63A3-4725-9154-08D0D2B3E39E}" dt="2021-12-28T14:26:18.654" v="2341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 del">
        <pc:chgData name="Silvia Grosso" userId="ae07bb24dcdc86e9" providerId="LiveId" clId="{663EDA11-63A3-4725-9154-08D0D2B3E39E}" dt="2021-12-28T14:12:18.496" v="2140" actId="2890"/>
        <pc:sldMkLst>
          <pc:docMk/>
          <pc:sldMk cId="2479181778" sldId="300"/>
        </pc:sldMkLst>
      </pc:sldChg>
      <pc:sldChg chg="addSp delSp modSp">
        <pc:chgData name="Silvia Grosso" userId="ae07bb24dcdc86e9" providerId="LiveId" clId="{663EDA11-63A3-4725-9154-08D0D2B3E39E}" dt="2021-12-28T17:09:41.877" v="2679" actId="1076"/>
        <pc:sldMkLst>
          <pc:docMk/>
          <pc:sldMk cId="3124619789" sldId="301"/>
        </pc:sldMkLst>
        <pc:picChg chg="add mod">
          <ac:chgData name="Silvia Grosso" userId="ae07bb24dcdc86e9" providerId="LiveId" clId="{663EDA11-63A3-4725-9154-08D0D2B3E39E}" dt="2021-12-28T17:09:41.877" v="2679" actId="1076"/>
          <ac:picMkLst>
            <pc:docMk/>
            <pc:sldMk cId="3124619789" sldId="301"/>
            <ac:picMk id="2" creationId="{C984CF58-19C8-4CC1-9A2A-F864D51BC624}"/>
          </ac:picMkLst>
        </pc:picChg>
        <pc:picChg chg="add del mod">
          <ac:chgData name="Silvia Grosso" userId="ae07bb24dcdc86e9" providerId="LiveId" clId="{663EDA11-63A3-4725-9154-08D0D2B3E39E}" dt="2021-12-28T17:06:39.971" v="2642" actId="478"/>
          <ac:picMkLst>
            <pc:docMk/>
            <pc:sldMk cId="3124619789" sldId="301"/>
            <ac:picMk id="10" creationId="{BCB1C76D-3166-4F5E-8309-6DAD42B7FD20}"/>
          </ac:picMkLst>
        </pc:picChg>
        <pc:picChg chg="add del mod">
          <ac:chgData name="Silvia Grosso" userId="ae07bb24dcdc86e9" providerId="LiveId" clId="{663EDA11-63A3-4725-9154-08D0D2B3E39E}" dt="2021-12-28T16:59:34.047" v="2628" actId="21"/>
          <ac:picMkLst>
            <pc:docMk/>
            <pc:sldMk cId="3124619789" sldId="301"/>
            <ac:picMk id="14" creationId="{02CCE27C-18BE-444A-8405-7760621926CC}"/>
          </ac:picMkLst>
        </pc:picChg>
        <pc:picChg chg="add del mod">
          <ac:chgData name="Silvia Grosso" userId="ae07bb24dcdc86e9" providerId="LiveId" clId="{663EDA11-63A3-4725-9154-08D0D2B3E39E}" dt="2021-12-28T17:07:00.616" v="2647" actId="478"/>
          <ac:picMkLst>
            <pc:docMk/>
            <pc:sldMk cId="3124619789" sldId="301"/>
            <ac:picMk id="15" creationId="{5412465D-BC73-4ED7-8B9E-EEAC1248CE3F}"/>
          </ac:picMkLst>
        </pc:picChg>
        <pc:picChg chg="add mod">
          <ac:chgData name="Silvia Grosso" userId="ae07bb24dcdc86e9" providerId="LiveId" clId="{663EDA11-63A3-4725-9154-08D0D2B3E39E}" dt="2021-12-28T17:08:12.297" v="2661" actId="1076"/>
          <ac:picMkLst>
            <pc:docMk/>
            <pc:sldMk cId="3124619789" sldId="301"/>
            <ac:picMk id="19" creationId="{E0823515-D164-45DF-895B-CA2D0C9A42EC}"/>
          </ac:picMkLst>
        </pc:picChg>
        <pc:picChg chg="add mod">
          <ac:chgData name="Silvia Grosso" userId="ae07bb24dcdc86e9" providerId="LiveId" clId="{663EDA11-63A3-4725-9154-08D0D2B3E39E}" dt="2021-12-28T17:09:28.118" v="2677" actId="1076"/>
          <ac:picMkLst>
            <pc:docMk/>
            <pc:sldMk cId="3124619789" sldId="301"/>
            <ac:picMk id="20" creationId="{95A0FE29-AE36-48E1-BF0D-709A3336F12B}"/>
          </ac:picMkLst>
        </pc:picChg>
        <pc:picChg chg="add del mod">
          <ac:chgData name="Silvia Grosso" userId="ae07bb24dcdc86e9" providerId="LiveId" clId="{663EDA11-63A3-4725-9154-08D0D2B3E39E}" dt="2021-12-28T17:06:37.931" v="2641" actId="478"/>
          <ac:picMkLst>
            <pc:docMk/>
            <pc:sldMk cId="3124619789" sldId="301"/>
            <ac:picMk id="1026" creationId="{B36C37CE-5867-47A3-9682-E70C82ACC93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28" creationId="{263136C8-ADDE-42CE-939E-E20EECB2EB3A}"/>
          </ac:picMkLst>
        </pc:picChg>
        <pc:picChg chg="add mod">
          <ac:chgData name="Silvia Grosso" userId="ae07bb24dcdc86e9" providerId="LiveId" clId="{663EDA11-63A3-4725-9154-08D0D2B3E39E}" dt="2021-12-28T17:08:05.110" v="2660" actId="1076"/>
          <ac:picMkLst>
            <pc:docMk/>
            <pc:sldMk cId="3124619789" sldId="301"/>
            <ac:picMk id="1028" creationId="{D5378D62-4E00-407E-92E7-5740FFC5CD8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30" creationId="{75746072-367E-4797-A7D6-716FB74095E0}"/>
          </ac:picMkLst>
        </pc:picChg>
        <pc:picChg chg="add del mod">
          <ac:chgData name="Silvia Grosso" userId="ae07bb24dcdc86e9" providerId="LiveId" clId="{663EDA11-63A3-4725-9154-08D0D2B3E39E}" dt="2021-12-28T17:06:59.549" v="2646" actId="478"/>
          <ac:picMkLst>
            <pc:docMk/>
            <pc:sldMk cId="3124619789" sldId="301"/>
            <ac:picMk id="1032" creationId="{CDC95665-EA5A-4412-B73A-DD17F4D693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3" y="4792670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matricola n. 881427	                                 Giorgio CARBONE matricola n. 811974                                                           Silvia GROSSO 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Bibliografia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688197" y="1955969"/>
            <a:ext cx="11104532" cy="468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   Baricco, A. (2018). </a:t>
            </a:r>
            <a:r>
              <a:rPr lang="it-IT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The Game.</a:t>
            </a:r>
            <a:r>
              <a:rPr lang="it-IT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 Stile Libero Big.</a:t>
            </a: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de Corte, E. ((2010)). 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Historical developments in the understanding of learning. 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The Nature of Learning: Using Research to Inspire Practice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.</a:t>
            </a:r>
            <a:endParaRPr lang="it-IT" sz="14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ECDL Foundation. (2014). 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The Fallacy of the ‘</a:t>
            </a:r>
            <a:r>
              <a:rPr lang="en-US" sz="1400" i="1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DigitalNative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’: Why Young People Need to Develop their Digital Skills.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 </a:t>
            </a:r>
            <a:endParaRPr lang="it-IT" sz="14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Knowles, B., &amp; L. Hanson, V. (2018). The Wisdom of Older Technology (Non)Users. 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Communications of the ACM Vol. 61 No. 3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, p. 72-77.</a:t>
            </a:r>
            <a:endParaRPr lang="it-IT" sz="14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MODERN LEARNING FOR THE DIGITAL ERA.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 </a:t>
            </a:r>
            <a:r>
              <a:rPr lang="it-IT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(s.d.). Tratto da </a:t>
            </a:r>
            <a:r>
              <a:rPr lang="it-IT" sz="1400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oliverwyman</a:t>
            </a:r>
            <a:r>
              <a:rPr lang="it-IT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: https://www.oliverwyman.com/our-expertise/insights/2018/oct/modern-learning-for-the-digital-era.html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OECD. (2015k). Students, Computers and Learning: Making the Connection. 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PISA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.</a:t>
            </a:r>
            <a:endParaRPr lang="it-IT" sz="14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OECD. (2016). Skills for a Digital World: 2016 Ministerial Meeting on the Digital Economy Background Report. 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ECD Digital Economy Papers, No. 250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Prensky, M. (2001, October). Digital Natives, Digital Immigrants. 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On the Horizon Vol. 9 No. 5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.</a:t>
            </a:r>
            <a:endParaRPr lang="it-IT" sz="14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Stolterman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, E., &amp; Croon </a:t>
            </a:r>
            <a:r>
              <a:rPr lang="en-US" sz="1400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Fors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, A. (2004). Information Technology and the Good Life. </a:t>
            </a:r>
            <a:r>
              <a:rPr lang="it-IT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Information Systems </a:t>
            </a:r>
            <a:r>
              <a:rPr lang="it-IT" sz="1400" i="1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Research</a:t>
            </a:r>
            <a:r>
              <a:rPr lang="it-IT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: </a:t>
            </a:r>
            <a:r>
              <a:rPr lang="it-IT" sz="1400" i="1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Relevant</a:t>
            </a:r>
            <a:r>
              <a:rPr lang="it-IT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 Theory and </a:t>
            </a:r>
            <a:r>
              <a:rPr lang="it-IT" sz="1400" i="1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Informed</a:t>
            </a:r>
            <a:r>
              <a:rPr lang="it-IT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 </a:t>
            </a:r>
            <a:r>
              <a:rPr lang="it-IT" sz="1400" i="1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Practice</a:t>
            </a:r>
            <a:r>
              <a:rPr lang="it-IT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, 689.</a:t>
            </a:r>
            <a:endParaRPr lang="en-US" sz="1400" i="1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210638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6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524669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Gruppi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principali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saggezza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è qui?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Analisi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storica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rivoluzione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  <a:sym typeface="Wingdings" pitchFamily="2" charset="2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Perchè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l’utente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medio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odierno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non è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abilità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del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nell’era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svilupparle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?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7659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973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91641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B9D0A8-CBB1-AE45-A648-B023F64C959C}"/>
              </a:ext>
            </a:extLst>
          </p:cNvPr>
          <p:cNvSpPr txBox="1"/>
          <p:nvPr/>
        </p:nvSpPr>
        <p:spPr>
          <a:xfrm>
            <a:off x="4441583" y="542277"/>
            <a:ext cx="4656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4" name="Connettore diritto 3">
            <a:extLst>
              <a:ext uri="{FF2B5EF4-FFF2-40B4-BE49-F238E27FC236}">
                <a16:creationId xmlns:a16="http://schemas.microsoft.com/office/drawing/2014/main" id="{48BE3404-9FF5-1640-94CA-CFB87AE66AA7}"/>
              </a:ext>
            </a:extLst>
          </p:cNvPr>
          <p:cNvCxnSpPr>
            <a:cxnSpLocks/>
          </p:cNvCxnSpPr>
          <p:nvPr/>
        </p:nvCxnSpPr>
        <p:spPr>
          <a:xfrm>
            <a:off x="6297693" y="1141048"/>
            <a:ext cx="271454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288D0CD-0A52-0647-9429-A8F5E036D8D1}"/>
              </a:ext>
            </a:extLst>
          </p:cNvPr>
          <p:cNvSpPr txBox="1"/>
          <p:nvPr/>
        </p:nvSpPr>
        <p:spPr>
          <a:xfrm>
            <a:off x="6238372" y="2011997"/>
            <a:ext cx="49730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Percezione distorta delle competenze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Modalità di apprendimento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50" charset="0"/>
              <a:ea typeface="+mn-ea"/>
              <a:cs typeface="Poppins SemiBold" panose="00000700000000000000" pitchFamily="50" charset="0"/>
            </a:endParaRP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Digital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Immigrants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6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3">
            <a:extLst>
              <a:ext uri="{FF2B5EF4-FFF2-40B4-BE49-F238E27FC236}">
                <a16:creationId xmlns:a16="http://schemas.microsoft.com/office/drawing/2014/main" id="{1D0EB8C9-30B2-BE4C-8534-3FE5ED1D983E}"/>
              </a:ext>
            </a:extLst>
          </p:cNvPr>
          <p:cNvCxnSpPr>
            <a:cxnSpLocks/>
          </p:cNvCxnSpPr>
          <p:nvPr/>
        </p:nvCxnSpPr>
        <p:spPr>
          <a:xfrm>
            <a:off x="730251" y="549275"/>
            <a:ext cx="1587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6" name="Picture 22" descr="Grafico delle risposte di Moduli. Titolo della domanda: Per cosa utilizzi principalmente lo smartphone?. Numero di risposte: 144 risposte.">
            <a:extLst>
              <a:ext uri="{FF2B5EF4-FFF2-40B4-BE49-F238E27FC236}">
                <a16:creationId xmlns:a16="http://schemas.microsoft.com/office/drawing/2014/main" id="{F137AB22-2404-3845-93B0-FC1EEDB85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999911"/>
            <a:ext cx="5115592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rafico delle risposte di Moduli. Titolo della domanda: Per cosa utilizzi principalmente il computer?. Numero di risposte: 142 risposte.">
            <a:extLst>
              <a:ext uri="{FF2B5EF4-FFF2-40B4-BE49-F238E27FC236}">
                <a16:creationId xmlns:a16="http://schemas.microsoft.com/office/drawing/2014/main" id="{C911F4D2-39F2-D641-A9D7-D2A42864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4384787"/>
            <a:ext cx="5115593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3A65B3D0-AB81-D749-8666-95D5208850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cxnSp>
        <p:nvCxnSpPr>
          <p:cNvPr id="11" name="Connettore diritto 3">
            <a:extLst>
              <a:ext uri="{FF2B5EF4-FFF2-40B4-BE49-F238E27FC236}">
                <a16:creationId xmlns:a16="http://schemas.microsoft.com/office/drawing/2014/main" id="{A2A54638-8C0E-6F49-A09F-8B412AFC6555}"/>
              </a:ext>
            </a:extLst>
          </p:cNvPr>
          <p:cNvCxnSpPr>
            <a:cxnSpLocks/>
          </p:cNvCxnSpPr>
          <p:nvPr/>
        </p:nvCxnSpPr>
        <p:spPr>
          <a:xfrm>
            <a:off x="731838" y="3936755"/>
            <a:ext cx="0" cy="24084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diritto 3">
            <a:extLst>
              <a:ext uri="{FF2B5EF4-FFF2-40B4-BE49-F238E27FC236}">
                <a16:creationId xmlns:a16="http://schemas.microsoft.com/office/drawing/2014/main" id="{75288E7F-7BBA-E64F-BBC8-CFC5FFF2CC6F}"/>
              </a:ext>
            </a:extLst>
          </p:cNvPr>
          <p:cNvCxnSpPr>
            <a:cxnSpLocks/>
          </p:cNvCxnSpPr>
          <p:nvPr/>
        </p:nvCxnSpPr>
        <p:spPr>
          <a:xfrm>
            <a:off x="11425238" y="391264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3">
            <a:extLst>
              <a:ext uri="{FF2B5EF4-FFF2-40B4-BE49-F238E27FC236}">
                <a16:creationId xmlns:a16="http://schemas.microsoft.com/office/drawing/2014/main" id="{844AF377-F106-BF48-94CD-E01252CDF43A}"/>
              </a:ext>
            </a:extLst>
          </p:cNvPr>
          <p:cNvCxnSpPr>
            <a:cxnSpLocks/>
          </p:cNvCxnSpPr>
          <p:nvPr/>
        </p:nvCxnSpPr>
        <p:spPr>
          <a:xfrm>
            <a:off x="11425238" y="54927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C984CF58-19C8-4CC1-9A2A-F864D51BC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90" t="28811" r="16408" b="31635"/>
          <a:stretch/>
        </p:blipFill>
        <p:spPr bwMode="auto">
          <a:xfrm>
            <a:off x="6541989" y="1789552"/>
            <a:ext cx="1576367" cy="121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D5378D62-4E00-407E-92E7-5740FFC5C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2" t="27481" r="6419" b="19324"/>
          <a:stretch/>
        </p:blipFill>
        <p:spPr bwMode="auto">
          <a:xfrm>
            <a:off x="6541989" y="4723961"/>
            <a:ext cx="2402729" cy="16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E0823515-D164-45DF-895B-CA2D0C9A4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6" t="27481" r="53491" b="8923"/>
          <a:stretch/>
        </p:blipFill>
        <p:spPr bwMode="auto">
          <a:xfrm>
            <a:off x="9288702" y="4333295"/>
            <a:ext cx="2046049" cy="201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95A0FE29-AE36-48E1-BF0D-709A3336F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6" t="28240" r="54176" b="6712"/>
          <a:stretch/>
        </p:blipFill>
        <p:spPr bwMode="auto">
          <a:xfrm>
            <a:off x="9247597" y="937713"/>
            <a:ext cx="2046051" cy="21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227C48-B7D0-8541-B28F-7C92AE5C3E31}"/>
              </a:ext>
            </a:extLst>
          </p:cNvPr>
          <p:cNvSpPr txBox="1"/>
          <p:nvPr/>
        </p:nvSpPr>
        <p:spPr>
          <a:xfrm>
            <a:off x="704847" y="583029"/>
            <a:ext cx="5246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lo smartphone?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7E10327-4C1F-C94C-B37E-5626962F007C}"/>
              </a:ext>
            </a:extLst>
          </p:cNvPr>
          <p:cNvSpPr txBox="1"/>
          <p:nvPr/>
        </p:nvSpPr>
        <p:spPr>
          <a:xfrm>
            <a:off x="704847" y="3974321"/>
            <a:ext cx="520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il computer?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5342D8C-ECA6-614F-ADB4-04F33DBA9B7A}"/>
              </a:ext>
            </a:extLst>
          </p:cNvPr>
          <p:cNvSpPr txBox="1"/>
          <p:nvPr/>
        </p:nvSpPr>
        <p:spPr>
          <a:xfrm>
            <a:off x="6240463" y="3900326"/>
            <a:ext cx="370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Dove hai imparato ad utilizzare il primo dispositivo digitale?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15533C8-5AFC-0C4F-B4EF-94D12BF7B4AB}"/>
              </a:ext>
            </a:extLst>
          </p:cNvPr>
          <p:cNvSpPr txBox="1"/>
          <p:nvPr/>
        </p:nvSpPr>
        <p:spPr>
          <a:xfrm>
            <a:off x="6248400" y="554454"/>
            <a:ext cx="370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Primo dispositivo digitale utilizzato:</a:t>
            </a:r>
          </a:p>
        </p:txBody>
      </p:sp>
    </p:spTree>
    <p:extLst>
      <p:ext uri="{BB962C8B-B14F-4D97-AF65-F5344CB8AC3E}">
        <p14:creationId xmlns:p14="http://schemas.microsoft.com/office/powerpoint/2010/main" val="312461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Uno sguardo al passato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1978, Space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Invaders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Semplicità, velocità, fluidità.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1990, prima pagina Web: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Presa diretta sul mondo.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2003, </a:t>
            </a:r>
            <a:r>
              <a:rPr lang="it-IT" sz="1400" dirty="0"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BlackBerry Quark e MySpace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Rimozione mediazioni e confini.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2007, il primo iPhone: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Inversione dell’antico paradigma di apprendimento.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2008, App per smartphone: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Mondo e </a:t>
            </a:r>
            <a:r>
              <a:rPr lang="it-IT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Oltremondo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digitale come realtà unica.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2562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iPhone History: 10 Most Interesting Facts You Need to Know - iGeeksBlog">
            <a:extLst>
              <a:ext uri="{FF2B5EF4-FFF2-40B4-BE49-F238E27FC236}">
                <a16:creationId xmlns:a16="http://schemas.microsoft.com/office/drawing/2014/main" id="{2BDA681F-B5F7-401D-B18A-5F3150B27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colorTemperature colorTemp="6504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2" r="-1"/>
          <a:stretch/>
        </p:blipFill>
        <p:spPr bwMode="auto">
          <a:xfrm>
            <a:off x="6498077" y="2060575"/>
            <a:ext cx="5693923" cy="43031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46F17C1-611D-4656-8827-3FC7FC8D8D4C}"/>
              </a:ext>
            </a:extLst>
          </p:cNvPr>
          <p:cNvSpPr txBox="1"/>
          <p:nvPr/>
        </p:nvSpPr>
        <p:spPr>
          <a:xfrm>
            <a:off x="720971" y="1435202"/>
            <a:ext cx="43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Oggi come ti approcci ad una nuova app/software/dispositivo?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404127-AEA9-4B02-96DE-D003F311C6EF}"/>
              </a:ext>
            </a:extLst>
          </p:cNvPr>
          <p:cNvSpPr txBox="1"/>
          <p:nvPr/>
        </p:nvSpPr>
        <p:spPr>
          <a:xfrm>
            <a:off x="720971" y="4888506"/>
            <a:ext cx="479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Quanto spesso i tuoi genitori ti chiedono aiuto per utilizzare un dispositivo digitale?</a:t>
            </a:r>
          </a:p>
        </p:txBody>
      </p:sp>
      <p:pic>
        <p:nvPicPr>
          <p:cNvPr id="1026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50458A4A-8658-4B0D-A43E-93910F078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0" t="27542" r="53666" b="8923"/>
          <a:stretch/>
        </p:blipFill>
        <p:spPr bwMode="auto">
          <a:xfrm>
            <a:off x="5515583" y="575473"/>
            <a:ext cx="2427347" cy="23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61012594-C0CC-4E39-809F-58750DD6C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7" t="26290" r="4048" b="21920"/>
          <a:stretch/>
        </p:blipFill>
        <p:spPr bwMode="auto">
          <a:xfrm>
            <a:off x="8533849" y="813565"/>
            <a:ext cx="3005532" cy="18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Quanto spesso i tuoi genitori ti chiedono aiuto per utilizzare un dispositivo digitale?. Numero di risposte: 144 risposte.">
            <a:extLst>
              <a:ext uri="{FF2B5EF4-FFF2-40B4-BE49-F238E27FC236}">
                <a16:creationId xmlns:a16="http://schemas.microsoft.com/office/drawing/2014/main" id="{7866505D-E45F-441C-A17C-3FCBF2041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23748" b="12265"/>
          <a:stretch/>
        </p:blipFill>
        <p:spPr bwMode="auto">
          <a:xfrm>
            <a:off x="4720081" y="4075024"/>
            <a:ext cx="6705157" cy="23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1022DA3-B46F-4C1F-9317-A750529FC671}"/>
              </a:ext>
            </a:extLst>
          </p:cNvPr>
          <p:cNvCxnSpPr>
            <a:cxnSpLocks/>
          </p:cNvCxnSpPr>
          <p:nvPr/>
        </p:nvCxnSpPr>
        <p:spPr>
          <a:xfrm flipH="1" flipV="1">
            <a:off x="720971" y="1445968"/>
            <a:ext cx="10866" cy="6247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9B7D224-8E39-47E5-A01D-A08798051E8D}"/>
              </a:ext>
            </a:extLst>
          </p:cNvPr>
          <p:cNvCxnSpPr>
            <a:cxnSpLocks/>
          </p:cNvCxnSpPr>
          <p:nvPr/>
        </p:nvCxnSpPr>
        <p:spPr>
          <a:xfrm flipV="1">
            <a:off x="731837" y="4868863"/>
            <a:ext cx="1" cy="923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Skills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per un mondo digitale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 digital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transformation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interessa tutti gli aspetti della società umana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Adattarsi al cambiamento sviluppando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‘Skills for a Digital World’ (OCSE)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specialistiche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Skills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generiche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Skills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complementari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Foundation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sociali ed emotive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foundation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skills sono prerequisiti per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Alfabetizzazione digitale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Apprendimento permanente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1030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03039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1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Sviluppo delle abilità rilevanti per la digital economy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Individui formati partecipano attivamente alla vita economica, sociale e culturale presente e futura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Investimenti nello sviluppo dei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sistemi educativi di istruzione e formazione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Sfruttare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opportunità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generate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personalizzato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collaborativo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MOOCs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r="6209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95048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Where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the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beef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8455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saggezza digitale non risiede nei gruppi principali di utenti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saggezza digitale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è delle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nuove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élite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Design semplificato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delle tecnologie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L’approccio è diretto e intuitivo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L’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utente medio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è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poco stimolato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 imparare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saggezza digitale risiede in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nuove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Ristrutturazione sistemi educativi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Valorizzazione educazione non formale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4332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magine 2" descr="Immagine che contiene sfocatura, cielo notturno&#10;&#10;Descrizione generata automaticamente">
            <a:extLst>
              <a:ext uri="{FF2B5EF4-FFF2-40B4-BE49-F238E27FC236}">
                <a16:creationId xmlns:a16="http://schemas.microsoft.com/office/drawing/2014/main" id="{45BC9084-E013-4550-96A4-8CC7DE3A2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r="3480"/>
          <a:stretch/>
        </p:blipFill>
        <p:spPr>
          <a:xfrm>
            <a:off x="6240463" y="2060575"/>
            <a:ext cx="5951537" cy="42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5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649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Silvia Grosso</cp:lastModifiedBy>
  <cp:revision>21</cp:revision>
  <dcterms:created xsi:type="dcterms:W3CDTF">2020-10-19T14:05:00Z</dcterms:created>
  <dcterms:modified xsi:type="dcterms:W3CDTF">2022-01-06T14:34:45Z</dcterms:modified>
</cp:coreProperties>
</file>