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EDA11-63A3-4725-9154-08D0D2B3E39E}" v="392" dt="2021-12-28T17:09:41.877"/>
    <p1510:client id="{73B03246-C0D6-48CE-B336-D322CA85AF9C}" v="6" dt="2021-12-28T23:33:5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608" y="184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1-12-28T23:33:50.886" v="68" actId="1076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complementari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emozionali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cognitive di alto livello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di educazione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Where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beef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non risiede nei gruppi principali di utenti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saggezza digitale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è delle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élite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 semplificato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delle tecnologie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L’approccio è diretto e intuitivo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L’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utente medio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è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poco stimolato 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 imparare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La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saggezza digitale risiede in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nuove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Ristrutturazione sistemi educativi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Valorizzazione educazione non formale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433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411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Elisa Merelli - elisa.merelli@studio.unibo.it</cp:lastModifiedBy>
  <cp:revision>21</cp:revision>
  <dcterms:created xsi:type="dcterms:W3CDTF">2020-10-19T14:05:00Z</dcterms:created>
  <dcterms:modified xsi:type="dcterms:W3CDTF">2022-01-04T11:51:38Z</dcterms:modified>
</cp:coreProperties>
</file>