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95" r:id="rId3"/>
    <p:sldId id="266" r:id="rId4"/>
    <p:sldId id="299" r:id="rId5"/>
    <p:sldId id="293" r:id="rId6"/>
    <p:sldId id="297" r:id="rId7"/>
    <p:sldId id="294" r:id="rId8"/>
    <p:sldId id="29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299" dt="2021-12-27T14:33:08.233"/>
    <p1510:client id="{FD69EEA7-B36B-41F4-8A08-D3422F14508E}" v="9" dt="2021-12-27T00:54:0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3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7T14:33:08.233" v="1972" actId="1076"/>
      <pc:docMkLst>
        <pc:docMk/>
      </pc:docMkLst>
      <pc:sldChg chg="addSp delSp modSp mod">
        <pc:chgData name="Silvia Grosso" userId="ae07bb24dcdc86e9" providerId="LiveId" clId="{663EDA11-63A3-4725-9154-08D0D2B3E39E}" dt="2021-12-27T14:06:33.152" v="1869" actId="14100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7T14:06:01.521" v="1865" actId="6549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classi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scopi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vengono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usate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ICTs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Questionario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0298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75410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7426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Silvia Grosso</cp:lastModifiedBy>
  <cp:revision>9</cp:revision>
  <dcterms:created xsi:type="dcterms:W3CDTF">2020-10-19T14:05:00Z</dcterms:created>
  <dcterms:modified xsi:type="dcterms:W3CDTF">2021-12-27T14:33:13Z</dcterms:modified>
</cp:coreProperties>
</file>