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5" r:id="rId3"/>
    <p:sldId id="266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219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9EEA7-B36B-41F4-8A08-D3422F14508E}" v="9" dt="2021-12-27T00:54:05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288" y="80"/>
      </p:cViewPr>
      <p:guideLst>
        <p:guide orient="horz" pos="346"/>
        <p:guide pos="461"/>
        <p:guide orient="horz" pos="3997"/>
        <p:guide orient="horz" pos="2160"/>
        <p:guide pos="3931"/>
        <p:guide pos="7219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1D5997A9-8ED1-473A-872E-DB9E043D3192}"/>
    <pc:docChg chg="modSld">
      <pc:chgData name="g.carbone8@campus.unimib.it" userId="b00d38c9-59ca-445d-a206-84026ffe8624" providerId="ADAL" clId="{1D5997A9-8ED1-473A-872E-DB9E043D3192}" dt="2021-12-26T18:55:24.359" v="2" actId="1076"/>
      <pc:docMkLst>
        <pc:docMk/>
      </pc:docMkLst>
      <pc:sldChg chg="modSp mod">
        <pc:chgData name="g.carbone8@campus.unimib.it" userId="b00d38c9-59ca-445d-a206-84026ffe8624" providerId="ADAL" clId="{1D5997A9-8ED1-473A-872E-DB9E043D3192}" dt="2021-12-26T18:55:24.359" v="2" actId="1076"/>
        <pc:sldMkLst>
          <pc:docMk/>
          <pc:sldMk cId="455169881" sldId="293"/>
        </pc:sldMkLst>
        <pc:picChg chg="mod">
          <ac:chgData name="g.carbone8@campus.unimib.it" userId="b00d38c9-59ca-445d-a206-84026ffe8624" providerId="ADAL" clId="{1D5997A9-8ED1-473A-872E-DB9E043D3192}" dt="2021-12-26T18:55:24.359" v="2" actId="1076"/>
          <ac:picMkLst>
            <pc:docMk/>
            <pc:sldMk cId="455169881" sldId="293"/>
            <ac:picMk id="3" creationId="{CB440700-8E7D-884F-8028-24A5528684F2}"/>
          </ac:picMkLst>
        </pc:picChg>
        <pc:picChg chg="mod">
          <ac:chgData name="g.carbone8@campus.unimib.it" userId="b00d38c9-59ca-445d-a206-84026ffe8624" providerId="ADAL" clId="{1D5997A9-8ED1-473A-872E-DB9E043D3192}" dt="2021-12-26T18:55:14.622" v="0" actId="1076"/>
          <ac:picMkLst>
            <pc:docMk/>
            <pc:sldMk cId="455169881" sldId="293"/>
            <ac:picMk id="7" creationId="{EEACD5FD-4EE0-A941-BE62-833D65F88CD5}"/>
          </ac:picMkLst>
        </pc:picChg>
        <pc:picChg chg="mod">
          <ac:chgData name="g.carbone8@campus.unimib.it" userId="b00d38c9-59ca-445d-a206-84026ffe8624" providerId="ADAL" clId="{1D5997A9-8ED1-473A-872E-DB9E043D3192}" dt="2021-12-26T18:55:19.644" v="1" actId="1076"/>
          <ac:picMkLst>
            <pc:docMk/>
            <pc:sldMk cId="455169881" sldId="293"/>
            <ac:picMk id="8" creationId="{F56D7127-22F3-994B-984E-3417C10418C8}"/>
          </ac:picMkLst>
        </pc:picChg>
      </pc:sldChg>
    </pc:docChg>
  </pc:docChgLst>
  <pc:docChgLst>
    <pc:chgData name="g.carbone8@campus.unimib.it" userId="b00d38c9-59ca-445d-a206-84026ffe8624" providerId="ADAL" clId="{FD69EEA7-B36B-41F4-8A08-D3422F14508E}"/>
    <pc:docChg chg="undo custSel addSld delSld modSld sldOrd">
      <pc:chgData name="g.carbone8@campus.unimib.it" userId="b00d38c9-59ca-445d-a206-84026ffe8624" providerId="ADAL" clId="{FD69EEA7-B36B-41F4-8A08-D3422F14508E}" dt="2021-12-27T00:58:56.607" v="1940" actId="20577"/>
      <pc:docMkLst>
        <pc:docMk/>
      </pc:docMkLst>
      <pc:sldChg chg="modSp mod">
        <pc:chgData name="g.carbone8@campus.unimib.it" userId="b00d38c9-59ca-445d-a206-84026ffe8624" providerId="ADAL" clId="{FD69EEA7-B36B-41F4-8A08-D3422F14508E}" dt="2021-12-26T22:24:59.337" v="961" actId="20577"/>
        <pc:sldMkLst>
          <pc:docMk/>
          <pc:sldMk cId="1594528559" sldId="292"/>
        </pc:sldMkLst>
        <pc:spChg chg="mod">
          <ac:chgData name="g.carbone8@campus.unimib.it" userId="b00d38c9-59ca-445d-a206-84026ffe8624" providerId="ADAL" clId="{FD69EEA7-B36B-41F4-8A08-D3422F14508E}" dt="2021-12-26T22:24:59.337" v="961" actId="20577"/>
          <ac:spMkLst>
            <pc:docMk/>
            <pc:sldMk cId="1594528559" sldId="292"/>
            <ac:spMk id="13" creationId="{0ECBF396-0BC5-4206-BEF6-CAAEE8E4E9AD}"/>
          </ac:spMkLst>
        </pc:spChg>
      </pc:sldChg>
      <pc:sldChg chg="modSp mod">
        <pc:chgData name="g.carbone8@campus.unimib.it" userId="b00d38c9-59ca-445d-a206-84026ffe8624" providerId="ADAL" clId="{FD69EEA7-B36B-41F4-8A08-D3422F14508E}" dt="2021-12-27T00:53:58.120" v="1852" actId="1076"/>
        <pc:sldMkLst>
          <pc:docMk/>
          <pc:sldMk cId="455169881" sldId="293"/>
        </pc:sldMkLst>
        <pc:picChg chg="mod">
          <ac:chgData name="g.carbone8@campus.unimib.it" userId="b00d38c9-59ca-445d-a206-84026ffe8624" providerId="ADAL" clId="{FD69EEA7-B36B-41F4-8A08-D3422F14508E}" dt="2021-12-27T00:53:54.550" v="1845" actId="14100"/>
          <ac:picMkLst>
            <pc:docMk/>
            <pc:sldMk cId="455169881" sldId="293"/>
            <ac:picMk id="3" creationId="{CB440700-8E7D-884F-8028-24A5528684F2}"/>
          </ac:picMkLst>
        </pc:picChg>
        <pc:picChg chg="mod">
          <ac:chgData name="g.carbone8@campus.unimib.it" userId="b00d38c9-59ca-445d-a206-84026ffe8624" providerId="ADAL" clId="{FD69EEA7-B36B-41F4-8A08-D3422F14508E}" dt="2021-12-27T00:53:57.570" v="1851" actId="1076"/>
          <ac:picMkLst>
            <pc:docMk/>
            <pc:sldMk cId="455169881" sldId="293"/>
            <ac:picMk id="7" creationId="{EEACD5FD-4EE0-A941-BE62-833D65F88CD5}"/>
          </ac:picMkLst>
        </pc:picChg>
        <pc:picChg chg="mod">
          <ac:chgData name="g.carbone8@campus.unimib.it" userId="b00d38c9-59ca-445d-a206-84026ffe8624" providerId="ADAL" clId="{FD69EEA7-B36B-41F4-8A08-D3422F14508E}" dt="2021-12-27T00:53:58.120" v="1852" actId="1076"/>
          <ac:picMkLst>
            <pc:docMk/>
            <pc:sldMk cId="455169881" sldId="293"/>
            <ac:picMk id="8" creationId="{F56D7127-22F3-994B-984E-3417C10418C8}"/>
          </ac:picMkLst>
        </pc:picChg>
        <pc:picChg chg="mod">
          <ac:chgData name="g.carbone8@campus.unimib.it" userId="b00d38c9-59ca-445d-a206-84026ffe8624" providerId="ADAL" clId="{FD69EEA7-B36B-41F4-8A08-D3422F14508E}" dt="2021-12-27T00:53:56.732" v="1849" actId="14100"/>
          <ac:picMkLst>
            <pc:docMk/>
            <pc:sldMk cId="455169881" sldId="293"/>
            <ac:picMk id="9" creationId="{882E5626-BEF4-2D45-BD4B-48FB99C198EF}"/>
          </ac:picMkLst>
        </pc:picChg>
      </pc:sldChg>
      <pc:sldChg chg="modSp add mod">
        <pc:chgData name="g.carbone8@campus.unimib.it" userId="b00d38c9-59ca-445d-a206-84026ffe8624" providerId="ADAL" clId="{FD69EEA7-B36B-41F4-8A08-D3422F14508E}" dt="2021-12-26T23:10:39.785" v="1007" actId="18131"/>
        <pc:sldMkLst>
          <pc:docMk/>
          <pc:sldMk cId="3197017637" sldId="294"/>
        </pc:sldMkLst>
        <pc:spChg chg="mod">
          <ac:chgData name="g.carbone8@campus.unimib.it" userId="b00d38c9-59ca-445d-a206-84026ffe8624" providerId="ADAL" clId="{FD69EEA7-B36B-41F4-8A08-D3422F14508E}" dt="2021-12-26T20:22:47.082" v="74" actId="20577"/>
          <ac:spMkLst>
            <pc:docMk/>
            <pc:sldMk cId="3197017637" sldId="294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6T22:51:40.079" v="1006" actId="20577"/>
          <ac:spMkLst>
            <pc:docMk/>
            <pc:sldMk cId="3197017637" sldId="294"/>
            <ac:spMk id="6" creationId="{D13A722D-E148-4971-82F3-1C191AFD95ED}"/>
          </ac:spMkLst>
        </pc:spChg>
        <pc:picChg chg="mod modCrop">
          <ac:chgData name="g.carbone8@campus.unimib.it" userId="b00d38c9-59ca-445d-a206-84026ffe8624" providerId="ADAL" clId="{FD69EEA7-B36B-41F4-8A08-D3422F14508E}" dt="2021-12-26T23:10:39.785" v="1007" actId="18131"/>
          <ac:picMkLst>
            <pc:docMk/>
            <pc:sldMk cId="3197017637" sldId="294"/>
            <ac:picMk id="3" creationId="{BE7FA914-BE0F-40DA-ABDA-4F220218BD0D}"/>
          </ac:picMkLst>
        </pc:picChg>
        <pc:cxnChg chg="mod">
          <ac:chgData name="g.carbone8@campus.unimib.it" userId="b00d38c9-59ca-445d-a206-84026ffe8624" providerId="ADAL" clId="{FD69EEA7-B36B-41F4-8A08-D3422F14508E}" dt="2021-12-26T20:22:54.292" v="75" actId="14100"/>
          <ac:cxnSpMkLst>
            <pc:docMk/>
            <pc:sldMk cId="3197017637" sldId="294"/>
            <ac:cxnSpMk id="4" creationId="{51FD34F7-E331-45F9-984B-6D3860116CA5}"/>
          </ac:cxnSpMkLst>
        </pc:cxnChg>
      </pc:sldChg>
      <pc:sldChg chg="addSp delSp modSp add mod ord">
        <pc:chgData name="g.carbone8@campus.unimib.it" userId="b00d38c9-59ca-445d-a206-84026ffe8624" providerId="ADAL" clId="{FD69EEA7-B36B-41F4-8A08-D3422F14508E}" dt="2021-12-27T00:58:56.607" v="1940" actId="20577"/>
        <pc:sldMkLst>
          <pc:docMk/>
          <pc:sldMk cId="462686018" sldId="295"/>
        </pc:sldMkLst>
        <pc:spChg chg="mod">
          <ac:chgData name="g.carbone8@campus.unimib.it" userId="b00d38c9-59ca-445d-a206-84026ffe8624" providerId="ADAL" clId="{FD69EEA7-B36B-41F4-8A08-D3422F14508E}" dt="2021-12-26T20:41:20.470" v="141" actId="20577"/>
          <ac:spMkLst>
            <pc:docMk/>
            <pc:sldMk cId="462686018" sldId="295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7T00:58:56.607" v="1940" actId="20577"/>
          <ac:spMkLst>
            <pc:docMk/>
            <pc:sldMk cId="462686018" sldId="295"/>
            <ac:spMk id="6" creationId="{D13A722D-E148-4971-82F3-1C191AFD95ED}"/>
          </ac:spMkLst>
        </pc:spChg>
        <pc:picChg chg="del">
          <ac:chgData name="g.carbone8@campus.unimib.it" userId="b00d38c9-59ca-445d-a206-84026ffe8624" providerId="ADAL" clId="{FD69EEA7-B36B-41F4-8A08-D3422F14508E}" dt="2021-12-26T20:41:25.406" v="143" actId="478"/>
          <ac:picMkLst>
            <pc:docMk/>
            <pc:sldMk cId="462686018" sldId="295"/>
            <ac:picMk id="7" creationId="{16516D1F-51E0-104C-98E9-4FD4B30C3E7E}"/>
          </ac:picMkLst>
        </pc:picChg>
        <pc:picChg chg="del">
          <ac:chgData name="g.carbone8@campus.unimib.it" userId="b00d38c9-59ca-445d-a206-84026ffe8624" providerId="ADAL" clId="{FD69EEA7-B36B-41F4-8A08-D3422F14508E}" dt="2021-12-26T20:41:26.051" v="144" actId="478"/>
          <ac:picMkLst>
            <pc:docMk/>
            <pc:sldMk cId="462686018" sldId="295"/>
            <ac:picMk id="8" creationId="{D845FE23-98DB-8845-8BC1-96E023D9EE17}"/>
          </ac:picMkLst>
        </pc:picChg>
        <pc:picChg chg="del">
          <ac:chgData name="g.carbone8@campus.unimib.it" userId="b00d38c9-59ca-445d-a206-84026ffe8624" providerId="ADAL" clId="{FD69EEA7-B36B-41F4-8A08-D3422F14508E}" dt="2021-12-26T20:41:27.507" v="146" actId="478"/>
          <ac:picMkLst>
            <pc:docMk/>
            <pc:sldMk cId="462686018" sldId="295"/>
            <ac:picMk id="9" creationId="{A04A421A-E4CE-674D-891E-584490D83E1E}"/>
          </ac:picMkLst>
        </pc:picChg>
        <pc:picChg chg="del">
          <ac:chgData name="g.carbone8@campus.unimib.it" userId="b00d38c9-59ca-445d-a206-84026ffe8624" providerId="ADAL" clId="{FD69EEA7-B36B-41F4-8A08-D3422F14508E}" dt="2021-12-26T20:41:26.885" v="145" actId="478"/>
          <ac:picMkLst>
            <pc:docMk/>
            <pc:sldMk cId="462686018" sldId="295"/>
            <ac:picMk id="10" creationId="{0AE553D6-63B8-A047-B67E-02D710030517}"/>
          </ac:picMkLst>
        </pc:picChg>
        <pc:picChg chg="del">
          <ac:chgData name="g.carbone8@campus.unimib.it" userId="b00d38c9-59ca-445d-a206-84026ffe8624" providerId="ADAL" clId="{FD69EEA7-B36B-41F4-8A08-D3422F14508E}" dt="2021-12-26T20:41:28.245" v="147" actId="478"/>
          <ac:picMkLst>
            <pc:docMk/>
            <pc:sldMk cId="462686018" sldId="295"/>
            <ac:picMk id="11" creationId="{10828808-E4F8-BA4A-A7A3-6CC27AEB1160}"/>
          </ac:picMkLst>
        </pc:picChg>
        <pc:picChg chg="add del mod modCrop">
          <ac:chgData name="g.carbone8@campus.unimib.it" userId="b00d38c9-59ca-445d-a206-84026ffe8624" providerId="ADAL" clId="{FD69EEA7-B36B-41F4-8A08-D3422F14508E}" dt="2021-12-26T20:57:19.510" v="159" actId="478"/>
          <ac:picMkLst>
            <pc:docMk/>
            <pc:sldMk cId="462686018" sldId="295"/>
            <ac:picMk id="13" creationId="{F93B369C-C08F-4C20-8BCF-B3A33EE881E0}"/>
          </ac:picMkLst>
        </pc:picChg>
        <pc:picChg chg="add mod modCrop">
          <ac:chgData name="g.carbone8@campus.unimib.it" userId="b00d38c9-59ca-445d-a206-84026ffe8624" providerId="ADAL" clId="{FD69EEA7-B36B-41F4-8A08-D3422F14508E}" dt="2021-12-26T20:59:27.128" v="175" actId="18131"/>
          <ac:picMkLst>
            <pc:docMk/>
            <pc:sldMk cId="462686018" sldId="295"/>
            <ac:picMk id="15" creationId="{0FA78F81-25EE-4C6B-BB5F-8F4184FAD4AA}"/>
          </ac:picMkLst>
        </pc:picChg>
        <pc:cxnChg chg="mod">
          <ac:chgData name="g.carbone8@campus.unimib.it" userId="b00d38c9-59ca-445d-a206-84026ffe8624" providerId="ADAL" clId="{FD69EEA7-B36B-41F4-8A08-D3422F14508E}" dt="2021-12-26T20:41:23.889" v="142" actId="14100"/>
          <ac:cxnSpMkLst>
            <pc:docMk/>
            <pc:sldMk cId="462686018" sldId="295"/>
            <ac:cxnSpMk id="4" creationId="{51FD34F7-E331-45F9-984B-6D3860116CA5}"/>
          </ac:cxnSpMkLst>
        </pc:cxnChg>
      </pc:sldChg>
      <pc:sldChg chg="add del">
        <pc:chgData name="g.carbone8@campus.unimib.it" userId="b00d38c9-59ca-445d-a206-84026ffe8624" providerId="ADAL" clId="{FD69EEA7-B36B-41F4-8A08-D3422F14508E}" dt="2021-12-26T21:42:09.761" v="924" actId="2696"/>
        <pc:sldMkLst>
          <pc:docMk/>
          <pc:sldMk cId="2084537216" sldId="296"/>
        </pc:sldMkLst>
      </pc:sldChg>
      <pc:sldChg chg="modSp add mod">
        <pc:chgData name="g.carbone8@campus.unimib.it" userId="b00d38c9-59ca-445d-a206-84026ffe8624" providerId="ADAL" clId="{FD69EEA7-B36B-41F4-8A08-D3422F14508E}" dt="2021-12-27T00:54:05.499" v="1854" actId="14826"/>
        <pc:sldMkLst>
          <pc:docMk/>
          <pc:sldMk cId="2204845249" sldId="296"/>
        </pc:sldMkLst>
        <pc:spChg chg="mod">
          <ac:chgData name="g.carbone8@campus.unimib.it" userId="b00d38c9-59ca-445d-a206-84026ffe8624" providerId="ADAL" clId="{FD69EEA7-B36B-41F4-8A08-D3422F14508E}" dt="2021-12-26T23:24:30.334" v="1070" actId="14100"/>
          <ac:spMkLst>
            <pc:docMk/>
            <pc:sldMk cId="2204845249" sldId="296"/>
            <ac:spMk id="5" creationId="{89B91983-B758-4281-AC68-D9F7AB480AD9}"/>
          </ac:spMkLst>
        </pc:spChg>
        <pc:spChg chg="mod">
          <ac:chgData name="g.carbone8@campus.unimib.it" userId="b00d38c9-59ca-445d-a206-84026ffe8624" providerId="ADAL" clId="{FD69EEA7-B36B-41F4-8A08-D3422F14508E}" dt="2021-12-27T00:06:59.737" v="1600" actId="20577"/>
          <ac:spMkLst>
            <pc:docMk/>
            <pc:sldMk cId="2204845249" sldId="296"/>
            <ac:spMk id="6" creationId="{D13A722D-E148-4971-82F3-1C191AFD95ED}"/>
          </ac:spMkLst>
        </pc:spChg>
        <pc:picChg chg="mod">
          <ac:chgData name="g.carbone8@campus.unimib.it" userId="b00d38c9-59ca-445d-a206-84026ffe8624" providerId="ADAL" clId="{FD69EEA7-B36B-41F4-8A08-D3422F14508E}" dt="2021-12-27T00:54:05.499" v="1854" actId="14826"/>
          <ac:picMkLst>
            <pc:docMk/>
            <pc:sldMk cId="2204845249" sldId="296"/>
            <ac:picMk id="3" creationId="{BE7FA914-BE0F-40DA-ABDA-4F220218BD0D}"/>
          </ac:picMkLst>
        </pc:picChg>
        <pc:cxnChg chg="mod">
          <ac:chgData name="g.carbone8@campus.unimib.it" userId="b00d38c9-59ca-445d-a206-84026ffe8624" providerId="ADAL" clId="{FD69EEA7-B36B-41F4-8A08-D3422F14508E}" dt="2021-12-26T23:24:35.454" v="1071" actId="14100"/>
          <ac:cxnSpMkLst>
            <pc:docMk/>
            <pc:sldMk cId="2204845249" sldId="296"/>
            <ac:cxnSpMk id="4" creationId="{51FD34F7-E331-45F9-984B-6D3860116CA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27/12/2021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classi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interfacciano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con le ICTs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Per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scopi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vengono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usate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ICTs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Questionario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che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modo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approcciano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 una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nuova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tecnologia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Quali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skills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necessarie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in un mondo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possibile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competenze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0298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75410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Modalità di apprendimento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Digital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Immigrants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3230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7426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270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8</cp:revision>
  <dcterms:created xsi:type="dcterms:W3CDTF">2020-10-19T14:05:00Z</dcterms:created>
  <dcterms:modified xsi:type="dcterms:W3CDTF">2021-12-27T00:59:17Z</dcterms:modified>
</cp:coreProperties>
</file>