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2" r:id="rId2"/>
    <p:sldId id="300" r:id="rId3"/>
    <p:sldId id="302" r:id="rId4"/>
    <p:sldId id="301" r:id="rId5"/>
    <p:sldId id="293" r:id="rId6"/>
    <p:sldId id="297" r:id="rId7"/>
    <p:sldId id="294" r:id="rId8"/>
    <p:sldId id="296" r:id="rId9"/>
    <p:sldId id="303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461" userDrawn="1">
          <p15:clr>
            <a:srgbClr val="A4A3A4"/>
          </p15:clr>
        </p15:guide>
        <p15:guide id="3" orient="horz" pos="3997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pos="3931" userDrawn="1">
          <p15:clr>
            <a:srgbClr val="A4A3A4"/>
          </p15:clr>
        </p15:guide>
        <p15:guide id="6" pos="7197" userDrawn="1">
          <p15:clr>
            <a:srgbClr val="A4A3A4"/>
          </p15:clr>
        </p15:guide>
        <p15:guide id="7" pos="3749" userDrawn="1">
          <p15:clr>
            <a:srgbClr val="A4A3A4"/>
          </p15:clr>
        </p15:guide>
        <p15:guide id="8" orient="horz" pos="1298" userDrawn="1">
          <p15:clr>
            <a:srgbClr val="A4A3A4"/>
          </p15:clr>
        </p15:guide>
        <p15:guide id="9" pos="5677" userDrawn="1">
          <p15:clr>
            <a:srgbClr val="A4A3A4"/>
          </p15:clr>
        </p15:guide>
        <p15:guide id="10" pos="2003" userDrawn="1">
          <p15:clr>
            <a:srgbClr val="A4A3A4"/>
          </p15:clr>
        </p15:guide>
        <p15:guide id="11" pos="2184" userDrawn="1">
          <p15:clr>
            <a:srgbClr val="A4A3A4"/>
          </p15:clr>
        </p15:guide>
        <p15:guide id="12" pos="5496" userDrawn="1">
          <p15:clr>
            <a:srgbClr val="A4A3A4"/>
          </p15:clr>
        </p15:guide>
        <p15:guide id="13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3EDA11-63A3-4725-9154-08D0D2B3E39E}" v="392" dt="2021-12-28T17:09:41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94719" autoAdjust="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>
        <p:guide orient="horz" pos="346"/>
        <p:guide pos="461"/>
        <p:guide orient="horz" pos="3997"/>
        <p:guide orient="horz" pos="2160"/>
        <p:guide pos="3931"/>
        <p:guide pos="7197"/>
        <p:guide pos="3749"/>
        <p:guide orient="horz" pos="1298"/>
        <p:guide pos="5677"/>
        <p:guide pos="2003"/>
        <p:guide pos="2184"/>
        <p:guide pos="5496"/>
        <p:guide orient="horz" pos="3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Grosso" userId="ae07bb24dcdc86e9" providerId="LiveId" clId="{663EDA11-63A3-4725-9154-08D0D2B3E39E}"/>
    <pc:docChg chg="undo custSel addSld delSld modSld">
      <pc:chgData name="Silvia Grosso" userId="ae07bb24dcdc86e9" providerId="LiveId" clId="{663EDA11-63A3-4725-9154-08D0D2B3E39E}" dt="2021-12-28T17:09:41.877" v="2679" actId="1076"/>
      <pc:docMkLst>
        <pc:docMk/>
      </pc:docMkLst>
      <pc:sldChg chg="modSp mod">
        <pc:chgData name="Silvia Grosso" userId="ae07bb24dcdc86e9" providerId="LiveId" clId="{663EDA11-63A3-4725-9154-08D0D2B3E39E}" dt="2021-12-28T14:27:25.899" v="2346" actId="20577"/>
        <pc:sldMkLst>
          <pc:docMk/>
          <pc:sldMk cId="1413317281" sldId="266"/>
        </pc:sldMkLst>
        <pc:spChg chg="mod">
          <ac:chgData name="Silvia Grosso" userId="ae07bb24dcdc86e9" providerId="LiveId" clId="{663EDA11-63A3-4725-9154-08D0D2B3E39E}" dt="2021-12-28T14:27:25.899" v="2346" actId="20577"/>
          <ac:spMkLst>
            <pc:docMk/>
            <pc:sldMk cId="1413317281" sldId="266"/>
            <ac:spMk id="5" creationId="{89B91983-B758-4281-AC68-D9F7AB480AD9}"/>
          </ac:spMkLst>
        </pc:spChg>
        <pc:picChg chg="mod">
          <ac:chgData name="Silvia Grosso" userId="ae07bb24dcdc86e9" providerId="LiveId" clId="{663EDA11-63A3-4725-9154-08D0D2B3E39E}" dt="2021-12-28T14:23:29.971" v="2330" actId="1076"/>
          <ac:picMkLst>
            <pc:docMk/>
            <pc:sldMk cId="1413317281" sldId="266"/>
            <ac:picMk id="7" creationId="{16516D1F-51E0-104C-98E9-4FD4B30C3E7E}"/>
          </ac:picMkLst>
        </pc:picChg>
        <pc:picChg chg="mod">
          <ac:chgData name="Silvia Grosso" userId="ae07bb24dcdc86e9" providerId="LiveId" clId="{663EDA11-63A3-4725-9154-08D0D2B3E39E}" dt="2021-12-28T14:19:22.841" v="2329" actId="1076"/>
          <ac:picMkLst>
            <pc:docMk/>
            <pc:sldMk cId="1413317281" sldId="266"/>
            <ac:picMk id="10" creationId="{0AE553D6-63B8-A047-B67E-02D710030517}"/>
          </ac:picMkLst>
        </pc:picChg>
      </pc:sldChg>
      <pc:sldChg chg="addSp delSp modSp mod">
        <pc:chgData name="Silvia Grosso" userId="ae07bb24dcdc86e9" providerId="LiveId" clId="{663EDA11-63A3-4725-9154-08D0D2B3E39E}" dt="2021-12-28T14:25:56.764" v="2338" actId="20577"/>
        <pc:sldMkLst>
          <pc:docMk/>
          <pc:sldMk cId="455169881" sldId="293"/>
        </pc:sldMkLst>
        <pc:spChg chg="mod">
          <ac:chgData name="Silvia Grosso" userId="ae07bb24dcdc86e9" providerId="LiveId" clId="{663EDA11-63A3-4725-9154-08D0D2B3E39E}" dt="2021-12-28T14:25:56.764" v="2338" actId="20577"/>
          <ac:spMkLst>
            <pc:docMk/>
            <pc:sldMk cId="455169881" sldId="293"/>
            <ac:spMk id="5" creationId="{89B91983-B758-4281-AC68-D9F7AB480AD9}"/>
          </ac:spMkLst>
        </pc:spChg>
        <pc:spChg chg="mod">
          <ac:chgData name="Silvia Grosso" userId="ae07bb24dcdc86e9" providerId="LiveId" clId="{663EDA11-63A3-4725-9154-08D0D2B3E39E}" dt="2021-12-27T14:02:15.950" v="1861" actId="20577"/>
          <ac:spMkLst>
            <pc:docMk/>
            <pc:sldMk cId="455169881" sldId="293"/>
            <ac:spMk id="6" creationId="{D13A722D-E148-4971-82F3-1C191AFD95ED}"/>
          </ac:spMkLst>
        </pc:spChg>
        <pc:picChg chg="del">
          <ac:chgData name="Silvia Grosso" userId="ae07bb24dcdc86e9" providerId="LiveId" clId="{663EDA11-63A3-4725-9154-08D0D2B3E39E}" dt="2021-12-27T10:36:30.627" v="212" actId="478"/>
          <ac:picMkLst>
            <pc:docMk/>
            <pc:sldMk cId="455169881" sldId="293"/>
            <ac:picMk id="3" creationId="{CB440700-8E7D-884F-8028-24A5528684F2}"/>
          </ac:picMkLst>
        </pc:picChg>
        <pc:picChg chg="del">
          <ac:chgData name="Silvia Grosso" userId="ae07bb24dcdc86e9" providerId="LiveId" clId="{663EDA11-63A3-4725-9154-08D0D2B3E39E}" dt="2021-12-27T10:36:27.365" v="209" actId="478"/>
          <ac:picMkLst>
            <pc:docMk/>
            <pc:sldMk cId="455169881" sldId="293"/>
            <ac:picMk id="7" creationId="{EEACD5FD-4EE0-A941-BE62-833D65F88CD5}"/>
          </ac:picMkLst>
        </pc:picChg>
        <pc:picChg chg="del">
          <ac:chgData name="Silvia Grosso" userId="ae07bb24dcdc86e9" providerId="LiveId" clId="{663EDA11-63A3-4725-9154-08D0D2B3E39E}" dt="2021-12-27T10:36:29.649" v="211" actId="478"/>
          <ac:picMkLst>
            <pc:docMk/>
            <pc:sldMk cId="455169881" sldId="293"/>
            <ac:picMk id="8" creationId="{F56D7127-22F3-994B-984E-3417C10418C8}"/>
          </ac:picMkLst>
        </pc:picChg>
        <pc:picChg chg="del">
          <ac:chgData name="Silvia Grosso" userId="ae07bb24dcdc86e9" providerId="LiveId" clId="{663EDA11-63A3-4725-9154-08D0D2B3E39E}" dt="2021-12-27T10:36:28.453" v="210" actId="478"/>
          <ac:picMkLst>
            <pc:docMk/>
            <pc:sldMk cId="455169881" sldId="293"/>
            <ac:picMk id="9" creationId="{882E5626-BEF4-2D45-BD4B-48FB99C198EF}"/>
          </ac:picMkLst>
        </pc:picChg>
        <pc:picChg chg="add mod">
          <ac:chgData name="Silvia Grosso" userId="ae07bb24dcdc86e9" providerId="LiveId" clId="{663EDA11-63A3-4725-9154-08D0D2B3E39E}" dt="2021-12-27T14:01:25.282" v="1859"/>
          <ac:picMkLst>
            <pc:docMk/>
            <pc:sldMk cId="455169881" sldId="293"/>
            <ac:picMk id="2050" creationId="{2BDA681F-B5F7-401D-B18A-5F3150B27C4B}"/>
          </ac:picMkLst>
        </pc:picChg>
        <pc:cxnChg chg="mod">
          <ac:chgData name="Silvia Grosso" userId="ae07bb24dcdc86e9" providerId="LiveId" clId="{663EDA11-63A3-4725-9154-08D0D2B3E39E}" dt="2021-12-27T14:06:33.152" v="1869" actId="14100"/>
          <ac:cxnSpMkLst>
            <pc:docMk/>
            <pc:sldMk cId="455169881" sldId="293"/>
            <ac:cxnSpMk id="4" creationId="{51FD34F7-E331-45F9-984B-6D3860116CA5}"/>
          </ac:cxnSpMkLst>
        </pc:cxnChg>
      </pc:sldChg>
      <pc:sldChg chg="modSp mod">
        <pc:chgData name="Silvia Grosso" userId="ae07bb24dcdc86e9" providerId="LiveId" clId="{663EDA11-63A3-4725-9154-08D0D2B3E39E}" dt="2021-12-27T09:53:59.553" v="129" actId="29295"/>
        <pc:sldMkLst>
          <pc:docMk/>
          <pc:sldMk cId="3197017637" sldId="294"/>
        </pc:sldMkLst>
        <pc:picChg chg="mod">
          <ac:chgData name="Silvia Grosso" userId="ae07bb24dcdc86e9" providerId="LiveId" clId="{663EDA11-63A3-4725-9154-08D0D2B3E39E}" dt="2021-12-27T09:53:59.553" v="129" actId="29295"/>
          <ac:picMkLst>
            <pc:docMk/>
            <pc:sldMk cId="3197017637" sldId="294"/>
            <ac:picMk id="3" creationId="{BE7FA914-BE0F-40DA-ABDA-4F220218BD0D}"/>
          </ac:picMkLst>
        </pc:picChg>
      </pc:sldChg>
      <pc:sldChg chg="modSp mod">
        <pc:chgData name="Silvia Grosso" userId="ae07bb24dcdc86e9" providerId="LiveId" clId="{663EDA11-63A3-4725-9154-08D0D2B3E39E}" dt="2021-12-28T14:40:32.418" v="2488" actId="20577"/>
        <pc:sldMkLst>
          <pc:docMk/>
          <pc:sldMk cId="462686018" sldId="295"/>
        </pc:sldMkLst>
        <pc:spChg chg="mod">
          <ac:chgData name="Silvia Grosso" userId="ae07bb24dcdc86e9" providerId="LiveId" clId="{663EDA11-63A3-4725-9154-08D0D2B3E39E}" dt="2021-12-28T14:40:32.418" v="2488" actId="20577"/>
          <ac:spMkLst>
            <pc:docMk/>
            <pc:sldMk cId="462686018" sldId="295"/>
            <ac:spMk id="6" creationId="{D13A722D-E148-4971-82F3-1C191AFD95ED}"/>
          </ac:spMkLst>
        </pc:spChg>
      </pc:sldChg>
      <pc:sldChg chg="modSp mod">
        <pc:chgData name="Silvia Grosso" userId="ae07bb24dcdc86e9" providerId="LiveId" clId="{663EDA11-63A3-4725-9154-08D0D2B3E39E}" dt="2021-12-27T11:20:33.455" v="297" actId="20577"/>
        <pc:sldMkLst>
          <pc:docMk/>
          <pc:sldMk cId="2204845249" sldId="296"/>
        </pc:sldMkLst>
        <pc:spChg chg="mod">
          <ac:chgData name="Silvia Grosso" userId="ae07bb24dcdc86e9" providerId="LiveId" clId="{663EDA11-63A3-4725-9154-08D0D2B3E39E}" dt="2021-12-27T11:20:33.455" v="297" actId="20577"/>
          <ac:spMkLst>
            <pc:docMk/>
            <pc:sldMk cId="2204845249" sldId="296"/>
            <ac:spMk id="6" creationId="{D13A722D-E148-4971-82F3-1C191AFD95ED}"/>
          </ac:spMkLst>
        </pc:spChg>
      </pc:sldChg>
      <pc:sldChg chg="addSp delSp modSp add mod">
        <pc:chgData name="Silvia Grosso" userId="ae07bb24dcdc86e9" providerId="LiveId" clId="{663EDA11-63A3-4725-9154-08D0D2B3E39E}" dt="2021-12-27T14:33:08.233" v="1972" actId="1076"/>
        <pc:sldMkLst>
          <pc:docMk/>
          <pc:sldMk cId="332526478" sldId="297"/>
        </pc:sldMkLst>
        <pc:spChg chg="del mod">
          <ac:chgData name="Silvia Grosso" userId="ae07bb24dcdc86e9" providerId="LiveId" clId="{663EDA11-63A3-4725-9154-08D0D2B3E39E}" dt="2021-12-27T11:50:50.209" v="1324" actId="478"/>
          <ac:spMkLst>
            <pc:docMk/>
            <pc:sldMk cId="332526478" sldId="297"/>
            <ac:spMk id="5" creationId="{89B91983-B758-4281-AC68-D9F7AB480AD9}"/>
          </ac:spMkLst>
        </pc:spChg>
        <pc:spChg chg="del">
          <ac:chgData name="Silvia Grosso" userId="ae07bb24dcdc86e9" providerId="LiveId" clId="{663EDA11-63A3-4725-9154-08D0D2B3E39E}" dt="2021-12-27T11:50:51.265" v="1325" actId="478"/>
          <ac:spMkLst>
            <pc:docMk/>
            <pc:sldMk cId="332526478" sldId="297"/>
            <ac:spMk id="6" creationId="{D13A722D-E148-4971-82F3-1C191AFD95ED}"/>
          </ac:spMkLst>
        </pc:spChg>
        <pc:spChg chg="add mod">
          <ac:chgData name="Silvia Grosso" userId="ae07bb24dcdc86e9" providerId="LiveId" clId="{663EDA11-63A3-4725-9154-08D0D2B3E39E}" dt="2021-12-27T14:31:37.356" v="1965" actId="14100"/>
          <ac:spMkLst>
            <pc:docMk/>
            <pc:sldMk cId="332526478" sldId="297"/>
            <ac:spMk id="15" creationId="{E46F17C1-611D-4656-8827-3FC7FC8D8D4C}"/>
          </ac:spMkLst>
        </pc:spChg>
        <pc:spChg chg="add del mod">
          <ac:chgData name="Silvia Grosso" userId="ae07bb24dcdc86e9" providerId="LiveId" clId="{663EDA11-63A3-4725-9154-08D0D2B3E39E}" dt="2021-12-27T13:30:29.128" v="1481"/>
          <ac:spMkLst>
            <pc:docMk/>
            <pc:sldMk cId="332526478" sldId="297"/>
            <ac:spMk id="16" creationId="{E2B9A206-F2B0-419A-AC1D-259ED1D9E604}"/>
          </ac:spMkLst>
        </pc:spChg>
        <pc:spChg chg="add mod">
          <ac:chgData name="Silvia Grosso" userId="ae07bb24dcdc86e9" providerId="LiveId" clId="{663EDA11-63A3-4725-9154-08D0D2B3E39E}" dt="2021-12-27T14:31:08.992" v="1961" actId="14100"/>
          <ac:spMkLst>
            <pc:docMk/>
            <pc:sldMk cId="332526478" sldId="297"/>
            <ac:spMk id="17" creationId="{4C404127-AEA9-4B02-96DE-D003F311C6EF}"/>
          </ac:spMkLst>
        </pc:spChg>
        <pc:picChg chg="add del mod modCrop">
          <ac:chgData name="Silvia Grosso" userId="ae07bb24dcdc86e9" providerId="LiveId" clId="{663EDA11-63A3-4725-9154-08D0D2B3E39E}" dt="2021-12-27T13:34:19.741" v="1496" actId="478"/>
          <ac:picMkLst>
            <pc:docMk/>
            <pc:sldMk cId="332526478" sldId="297"/>
            <ac:picMk id="2" creationId="{B15530B3-A34B-4D8B-8190-830CAA44AA57}"/>
          </ac:picMkLst>
        </pc:picChg>
        <pc:picChg chg="del">
          <ac:chgData name="Silvia Grosso" userId="ae07bb24dcdc86e9" providerId="LiveId" clId="{663EDA11-63A3-4725-9154-08D0D2B3E39E}" dt="2021-12-27T11:50:54.215" v="1329" actId="478"/>
          <ac:picMkLst>
            <pc:docMk/>
            <pc:sldMk cId="332526478" sldId="297"/>
            <ac:picMk id="3" creationId="{CB440700-8E7D-884F-8028-24A5528684F2}"/>
          </ac:picMkLst>
        </pc:picChg>
        <pc:picChg chg="del">
          <ac:chgData name="Silvia Grosso" userId="ae07bb24dcdc86e9" providerId="LiveId" clId="{663EDA11-63A3-4725-9154-08D0D2B3E39E}" dt="2021-12-27T11:50:52.123" v="1326" actId="478"/>
          <ac:picMkLst>
            <pc:docMk/>
            <pc:sldMk cId="332526478" sldId="297"/>
            <ac:picMk id="7" creationId="{EEACD5FD-4EE0-A941-BE62-833D65F88CD5}"/>
          </ac:picMkLst>
        </pc:picChg>
        <pc:picChg chg="del">
          <ac:chgData name="Silvia Grosso" userId="ae07bb24dcdc86e9" providerId="LiveId" clId="{663EDA11-63A3-4725-9154-08D0D2B3E39E}" dt="2021-12-27T11:50:53.517" v="1328" actId="478"/>
          <ac:picMkLst>
            <pc:docMk/>
            <pc:sldMk cId="332526478" sldId="297"/>
            <ac:picMk id="8" creationId="{F56D7127-22F3-994B-984E-3417C10418C8}"/>
          </ac:picMkLst>
        </pc:picChg>
        <pc:picChg chg="del">
          <ac:chgData name="Silvia Grosso" userId="ae07bb24dcdc86e9" providerId="LiveId" clId="{663EDA11-63A3-4725-9154-08D0D2B3E39E}" dt="2021-12-27T11:50:52.807" v="1327" actId="478"/>
          <ac:picMkLst>
            <pc:docMk/>
            <pc:sldMk cId="332526478" sldId="297"/>
            <ac:picMk id="9" creationId="{882E5626-BEF4-2D45-BD4B-48FB99C198EF}"/>
          </ac:picMkLst>
        </pc:picChg>
        <pc:picChg chg="add mod">
          <ac:chgData name="Silvia Grosso" userId="ae07bb24dcdc86e9" providerId="LiveId" clId="{663EDA11-63A3-4725-9154-08D0D2B3E39E}" dt="2021-12-27T11:51:46.595" v="1334"/>
          <ac:picMkLst>
            <pc:docMk/>
            <pc:sldMk cId="332526478" sldId="297"/>
            <ac:picMk id="10" creationId="{A4289FCA-6120-4E46-8C9A-3DE68087CCA3}"/>
          </ac:picMkLst>
        </pc:picChg>
        <pc:picChg chg="add mod">
          <ac:chgData name="Silvia Grosso" userId="ae07bb24dcdc86e9" providerId="LiveId" clId="{663EDA11-63A3-4725-9154-08D0D2B3E39E}" dt="2021-12-27T11:51:53.704" v="1336"/>
          <ac:picMkLst>
            <pc:docMk/>
            <pc:sldMk cId="332526478" sldId="297"/>
            <ac:picMk id="11" creationId="{61D85A40-99EE-4531-B846-ACA881E898DF}"/>
          </ac:picMkLst>
        </pc:picChg>
        <pc:picChg chg="add del mod modCrop">
          <ac:chgData name="Silvia Grosso" userId="ae07bb24dcdc86e9" providerId="LiveId" clId="{663EDA11-63A3-4725-9154-08D0D2B3E39E}" dt="2021-12-27T13:36:20.008" v="1516" actId="478"/>
          <ac:picMkLst>
            <pc:docMk/>
            <pc:sldMk cId="332526478" sldId="297"/>
            <ac:picMk id="12" creationId="{4353E605-4752-439E-A891-30F79B610F78}"/>
          </ac:picMkLst>
        </pc:picChg>
        <pc:picChg chg="add del mod modCrop">
          <ac:chgData name="Silvia Grosso" userId="ae07bb24dcdc86e9" providerId="LiveId" clId="{663EDA11-63A3-4725-9154-08D0D2B3E39E}" dt="2021-12-27T13:34:18.886" v="1495" actId="478"/>
          <ac:picMkLst>
            <pc:docMk/>
            <pc:sldMk cId="332526478" sldId="297"/>
            <ac:picMk id="13" creationId="{3996F761-32E9-4283-858F-5D0FC429E190}"/>
          </ac:picMkLst>
        </pc:picChg>
        <pc:picChg chg="add mod">
          <ac:chgData name="Silvia Grosso" userId="ae07bb24dcdc86e9" providerId="LiveId" clId="{663EDA11-63A3-4725-9154-08D0D2B3E39E}" dt="2021-12-27T14:33:08.233" v="1972" actId="1076"/>
          <ac:picMkLst>
            <pc:docMk/>
            <pc:sldMk cId="332526478" sldId="297"/>
            <ac:picMk id="22" creationId="{61012594-C0CC-4E39-809F-58750DD6C41B}"/>
          </ac:picMkLst>
        </pc:picChg>
        <pc:picChg chg="add mod">
          <ac:chgData name="Silvia Grosso" userId="ae07bb24dcdc86e9" providerId="LiveId" clId="{663EDA11-63A3-4725-9154-08D0D2B3E39E}" dt="2021-12-27T14:32:54.679" v="1971" actId="1076"/>
          <ac:picMkLst>
            <pc:docMk/>
            <pc:sldMk cId="332526478" sldId="297"/>
            <ac:picMk id="1026" creationId="{50458A4A-8658-4B0D-A43E-93910F0784D4}"/>
          </ac:picMkLst>
        </pc:picChg>
        <pc:picChg chg="add mod">
          <ac:chgData name="Silvia Grosso" userId="ae07bb24dcdc86e9" providerId="LiveId" clId="{663EDA11-63A3-4725-9154-08D0D2B3E39E}" dt="2021-12-27T14:32:42.612" v="1969" actId="1076"/>
          <ac:picMkLst>
            <pc:docMk/>
            <pc:sldMk cId="332526478" sldId="297"/>
            <ac:picMk id="1028" creationId="{7866505D-E45F-441C-A17C-3FCBF2041844}"/>
          </ac:picMkLst>
        </pc:picChg>
        <pc:cxnChg chg="del mod">
          <ac:chgData name="Silvia Grosso" userId="ae07bb24dcdc86e9" providerId="LiveId" clId="{663EDA11-63A3-4725-9154-08D0D2B3E39E}" dt="2021-12-27T14:20:22.219" v="1904" actId="478"/>
          <ac:cxnSpMkLst>
            <pc:docMk/>
            <pc:sldMk cId="332526478" sldId="297"/>
            <ac:cxnSpMk id="4" creationId="{51FD34F7-E331-45F9-984B-6D3860116CA5}"/>
          </ac:cxnSpMkLst>
        </pc:cxnChg>
        <pc:cxnChg chg="add del mod">
          <ac:chgData name="Silvia Grosso" userId="ae07bb24dcdc86e9" providerId="LiveId" clId="{663EDA11-63A3-4725-9154-08D0D2B3E39E}" dt="2021-12-27T14:16:27.435" v="1883" actId="478"/>
          <ac:cxnSpMkLst>
            <pc:docMk/>
            <pc:sldMk cId="332526478" sldId="297"/>
            <ac:cxnSpMk id="19" creationId="{DF475219-755E-49FC-BA86-F93444AAE624}"/>
          </ac:cxnSpMkLst>
        </pc:cxnChg>
        <pc:cxnChg chg="add del mod">
          <ac:chgData name="Silvia Grosso" userId="ae07bb24dcdc86e9" providerId="LiveId" clId="{663EDA11-63A3-4725-9154-08D0D2B3E39E}" dt="2021-12-27T14:29:21.685" v="1952" actId="478"/>
          <ac:cxnSpMkLst>
            <pc:docMk/>
            <pc:sldMk cId="332526478" sldId="297"/>
            <ac:cxnSpMk id="30" creationId="{3F994C38-5486-4DC8-9215-47CF0840B91D}"/>
          </ac:cxnSpMkLst>
        </pc:cxnChg>
        <pc:cxnChg chg="add mod">
          <ac:chgData name="Silvia Grosso" userId="ae07bb24dcdc86e9" providerId="LiveId" clId="{663EDA11-63A3-4725-9154-08D0D2B3E39E}" dt="2021-12-27T14:29:15.586" v="1951" actId="14100"/>
          <ac:cxnSpMkLst>
            <pc:docMk/>
            <pc:sldMk cId="332526478" sldId="297"/>
            <ac:cxnSpMk id="33" creationId="{F1022DA3-B46F-4C1F-9317-A750529FC671}"/>
          </ac:cxnSpMkLst>
        </pc:cxnChg>
        <pc:cxnChg chg="add mod">
          <ac:chgData name="Silvia Grosso" userId="ae07bb24dcdc86e9" providerId="LiveId" clId="{663EDA11-63A3-4725-9154-08D0D2B3E39E}" dt="2021-12-27T14:31:14.936" v="1962" actId="14100"/>
          <ac:cxnSpMkLst>
            <pc:docMk/>
            <pc:sldMk cId="332526478" sldId="297"/>
            <ac:cxnSpMk id="38" creationId="{79B7D224-8E39-47E5-A01D-A08798051E8D}"/>
          </ac:cxnSpMkLst>
        </pc:cxnChg>
      </pc:sldChg>
      <pc:sldChg chg="addSp delSp modSp new del mod">
        <pc:chgData name="Silvia Grosso" userId="ae07bb24dcdc86e9" providerId="LiveId" clId="{663EDA11-63A3-4725-9154-08D0D2B3E39E}" dt="2021-12-27T10:12:12.422" v="130" actId="2696"/>
        <pc:sldMkLst>
          <pc:docMk/>
          <pc:sldMk cId="2016621623" sldId="297"/>
        </pc:sldMkLst>
        <pc:spChg chg="del">
          <ac:chgData name="Silvia Grosso" userId="ae07bb24dcdc86e9" providerId="LiveId" clId="{663EDA11-63A3-4725-9154-08D0D2B3E39E}" dt="2021-12-27T08:26:55.915" v="2"/>
          <ac:spMkLst>
            <pc:docMk/>
            <pc:sldMk cId="2016621623" sldId="297"/>
            <ac:spMk id="2" creationId="{9BA451C5-CA13-488C-9856-A1F31D758575}"/>
          </ac:spMkLst>
        </pc:spChg>
        <pc:spChg chg="add mod">
          <ac:chgData name="Silvia Grosso" userId="ae07bb24dcdc86e9" providerId="LiveId" clId="{663EDA11-63A3-4725-9154-08D0D2B3E39E}" dt="2021-12-27T08:28:20.267" v="6" actId="1076"/>
          <ac:spMkLst>
            <pc:docMk/>
            <pc:sldMk cId="2016621623" sldId="297"/>
            <ac:spMk id="4" creationId="{8EBCCC22-DA6C-4598-A592-816FDFFBE51C}"/>
          </ac:spMkLst>
        </pc:spChg>
        <pc:cxnChg chg="add mod">
          <ac:chgData name="Silvia Grosso" userId="ae07bb24dcdc86e9" providerId="LiveId" clId="{663EDA11-63A3-4725-9154-08D0D2B3E39E}" dt="2021-12-27T08:28:27.994" v="7" actId="1076"/>
          <ac:cxnSpMkLst>
            <pc:docMk/>
            <pc:sldMk cId="2016621623" sldId="297"/>
            <ac:cxnSpMk id="5" creationId="{010598C8-B12D-401F-BB28-1A01E3D8E078}"/>
          </ac:cxnSpMkLst>
        </pc:cxnChg>
      </pc:sldChg>
      <pc:sldChg chg="add del">
        <pc:chgData name="Silvia Grosso" userId="ae07bb24dcdc86e9" providerId="LiveId" clId="{663EDA11-63A3-4725-9154-08D0D2B3E39E}" dt="2021-12-27T14:05:38.249" v="1863" actId="2696"/>
        <pc:sldMkLst>
          <pc:docMk/>
          <pc:sldMk cId="2870550996" sldId="298"/>
        </pc:sldMkLst>
      </pc:sldChg>
      <pc:sldChg chg="addSp modSp new del mod">
        <pc:chgData name="Silvia Grosso" userId="ae07bb24dcdc86e9" providerId="LiveId" clId="{663EDA11-63A3-4725-9154-08D0D2B3E39E}" dt="2021-12-27T10:12:16.165" v="131" actId="2696"/>
        <pc:sldMkLst>
          <pc:docMk/>
          <pc:sldMk cId="4061101883" sldId="298"/>
        </pc:sldMkLst>
        <pc:spChg chg="mod">
          <ac:chgData name="Silvia Grosso" userId="ae07bb24dcdc86e9" providerId="LiveId" clId="{663EDA11-63A3-4725-9154-08D0D2B3E39E}" dt="2021-12-27T08:29:38.776" v="15" actId="1076"/>
          <ac:spMkLst>
            <pc:docMk/>
            <pc:sldMk cId="4061101883" sldId="298"/>
            <ac:spMk id="2" creationId="{A537F82B-84EF-495B-A421-5353E15D4591}"/>
          </ac:spMkLst>
        </pc:spChg>
        <pc:cxnChg chg="add mod">
          <ac:chgData name="Silvia Grosso" userId="ae07bb24dcdc86e9" providerId="LiveId" clId="{663EDA11-63A3-4725-9154-08D0D2B3E39E}" dt="2021-12-27T08:29:51.543" v="16"/>
          <ac:cxnSpMkLst>
            <pc:docMk/>
            <pc:sldMk cId="4061101883" sldId="298"/>
            <ac:cxnSpMk id="4" creationId="{A4C1CA3C-9E93-443F-B81B-4C4E21551D85}"/>
          </ac:cxnSpMkLst>
        </pc:cxnChg>
      </pc:sldChg>
      <pc:sldChg chg="add">
        <pc:chgData name="Silvia Grosso" userId="ae07bb24dcdc86e9" providerId="LiveId" clId="{663EDA11-63A3-4725-9154-08D0D2B3E39E}" dt="2021-12-27T14:03:40.568" v="1862"/>
        <pc:sldMkLst>
          <pc:docMk/>
          <pc:sldMk cId="202300076" sldId="299"/>
        </pc:sldMkLst>
      </pc:sldChg>
      <pc:sldChg chg="add del">
        <pc:chgData name="Silvia Grosso" userId="ae07bb24dcdc86e9" providerId="LiveId" clId="{663EDA11-63A3-4725-9154-08D0D2B3E39E}" dt="2021-12-28T14:12:08.956" v="2138" actId="2890"/>
        <pc:sldMkLst>
          <pc:docMk/>
          <pc:sldMk cId="281724162" sldId="300"/>
        </pc:sldMkLst>
      </pc:sldChg>
      <pc:sldChg chg="modSp add mod">
        <pc:chgData name="Silvia Grosso" userId="ae07bb24dcdc86e9" providerId="LiveId" clId="{663EDA11-63A3-4725-9154-08D0D2B3E39E}" dt="2021-12-28T14:53:21.740" v="2589" actId="5793"/>
        <pc:sldMkLst>
          <pc:docMk/>
          <pc:sldMk cId="341538158" sldId="300"/>
        </pc:sldMkLst>
        <pc:spChg chg="mod">
          <ac:chgData name="Silvia Grosso" userId="ae07bb24dcdc86e9" providerId="LiveId" clId="{663EDA11-63A3-4725-9154-08D0D2B3E39E}" dt="2021-12-28T14:27:28.068" v="2348" actId="20577"/>
          <ac:spMkLst>
            <pc:docMk/>
            <pc:sldMk cId="341538158" sldId="300"/>
            <ac:spMk id="5" creationId="{89B91983-B758-4281-AC68-D9F7AB480AD9}"/>
          </ac:spMkLst>
        </pc:spChg>
        <pc:spChg chg="mod">
          <ac:chgData name="Silvia Grosso" userId="ae07bb24dcdc86e9" providerId="LiveId" clId="{663EDA11-63A3-4725-9154-08D0D2B3E39E}" dt="2021-12-28T14:53:21.740" v="2589" actId="5793"/>
          <ac:spMkLst>
            <pc:docMk/>
            <pc:sldMk cId="341538158" sldId="300"/>
            <ac:spMk id="6" creationId="{D13A722D-E148-4971-82F3-1C191AFD95ED}"/>
          </ac:spMkLst>
        </pc:spChg>
        <pc:cxnChg chg="mod">
          <ac:chgData name="Silvia Grosso" userId="ae07bb24dcdc86e9" providerId="LiveId" clId="{663EDA11-63A3-4725-9154-08D0D2B3E39E}" dt="2021-12-28T14:26:18.654" v="2341" actId="14100"/>
          <ac:cxnSpMkLst>
            <pc:docMk/>
            <pc:sldMk cId="341538158" sldId="300"/>
            <ac:cxnSpMk id="4" creationId="{51FD34F7-E331-45F9-984B-6D3860116CA5}"/>
          </ac:cxnSpMkLst>
        </pc:cxnChg>
      </pc:sldChg>
      <pc:sldChg chg="add del">
        <pc:chgData name="Silvia Grosso" userId="ae07bb24dcdc86e9" providerId="LiveId" clId="{663EDA11-63A3-4725-9154-08D0D2B3E39E}" dt="2021-12-28T14:12:18.496" v="2140" actId="2890"/>
        <pc:sldMkLst>
          <pc:docMk/>
          <pc:sldMk cId="2479181778" sldId="300"/>
        </pc:sldMkLst>
      </pc:sldChg>
      <pc:sldChg chg="addSp delSp modSp">
        <pc:chgData name="Silvia Grosso" userId="ae07bb24dcdc86e9" providerId="LiveId" clId="{663EDA11-63A3-4725-9154-08D0D2B3E39E}" dt="2021-12-28T17:09:41.877" v="2679" actId="1076"/>
        <pc:sldMkLst>
          <pc:docMk/>
          <pc:sldMk cId="3124619789" sldId="301"/>
        </pc:sldMkLst>
        <pc:picChg chg="add mod">
          <ac:chgData name="Silvia Grosso" userId="ae07bb24dcdc86e9" providerId="LiveId" clId="{663EDA11-63A3-4725-9154-08D0D2B3E39E}" dt="2021-12-28T17:09:41.877" v="2679" actId="1076"/>
          <ac:picMkLst>
            <pc:docMk/>
            <pc:sldMk cId="3124619789" sldId="301"/>
            <ac:picMk id="2" creationId="{C984CF58-19C8-4CC1-9A2A-F864D51BC624}"/>
          </ac:picMkLst>
        </pc:picChg>
        <pc:picChg chg="add del mod">
          <ac:chgData name="Silvia Grosso" userId="ae07bb24dcdc86e9" providerId="LiveId" clId="{663EDA11-63A3-4725-9154-08D0D2B3E39E}" dt="2021-12-28T17:06:39.971" v="2642" actId="478"/>
          <ac:picMkLst>
            <pc:docMk/>
            <pc:sldMk cId="3124619789" sldId="301"/>
            <ac:picMk id="10" creationId="{BCB1C76D-3166-4F5E-8309-6DAD42B7FD20}"/>
          </ac:picMkLst>
        </pc:picChg>
        <pc:picChg chg="add del mod">
          <ac:chgData name="Silvia Grosso" userId="ae07bb24dcdc86e9" providerId="LiveId" clId="{663EDA11-63A3-4725-9154-08D0D2B3E39E}" dt="2021-12-28T16:59:34.047" v="2628" actId="21"/>
          <ac:picMkLst>
            <pc:docMk/>
            <pc:sldMk cId="3124619789" sldId="301"/>
            <ac:picMk id="14" creationId="{02CCE27C-18BE-444A-8405-7760621926CC}"/>
          </ac:picMkLst>
        </pc:picChg>
        <pc:picChg chg="add del mod">
          <ac:chgData name="Silvia Grosso" userId="ae07bb24dcdc86e9" providerId="LiveId" clId="{663EDA11-63A3-4725-9154-08D0D2B3E39E}" dt="2021-12-28T17:07:00.616" v="2647" actId="478"/>
          <ac:picMkLst>
            <pc:docMk/>
            <pc:sldMk cId="3124619789" sldId="301"/>
            <ac:picMk id="15" creationId="{5412465D-BC73-4ED7-8B9E-EEAC1248CE3F}"/>
          </ac:picMkLst>
        </pc:picChg>
        <pc:picChg chg="add mod">
          <ac:chgData name="Silvia Grosso" userId="ae07bb24dcdc86e9" providerId="LiveId" clId="{663EDA11-63A3-4725-9154-08D0D2B3E39E}" dt="2021-12-28T17:08:12.297" v="2661" actId="1076"/>
          <ac:picMkLst>
            <pc:docMk/>
            <pc:sldMk cId="3124619789" sldId="301"/>
            <ac:picMk id="19" creationId="{E0823515-D164-45DF-895B-CA2D0C9A42EC}"/>
          </ac:picMkLst>
        </pc:picChg>
        <pc:picChg chg="add mod">
          <ac:chgData name="Silvia Grosso" userId="ae07bb24dcdc86e9" providerId="LiveId" clId="{663EDA11-63A3-4725-9154-08D0D2B3E39E}" dt="2021-12-28T17:09:28.118" v="2677" actId="1076"/>
          <ac:picMkLst>
            <pc:docMk/>
            <pc:sldMk cId="3124619789" sldId="301"/>
            <ac:picMk id="20" creationId="{95A0FE29-AE36-48E1-BF0D-709A3336F12B}"/>
          </ac:picMkLst>
        </pc:picChg>
        <pc:picChg chg="add del mod">
          <ac:chgData name="Silvia Grosso" userId="ae07bb24dcdc86e9" providerId="LiveId" clId="{663EDA11-63A3-4725-9154-08D0D2B3E39E}" dt="2021-12-28T17:06:37.931" v="2641" actId="478"/>
          <ac:picMkLst>
            <pc:docMk/>
            <pc:sldMk cId="3124619789" sldId="301"/>
            <ac:picMk id="1026" creationId="{B36C37CE-5867-47A3-9682-E70C82ACC938}"/>
          </ac:picMkLst>
        </pc:picChg>
        <pc:picChg chg="add del mod">
          <ac:chgData name="Silvia Grosso" userId="ae07bb24dcdc86e9" providerId="LiveId" clId="{663EDA11-63A3-4725-9154-08D0D2B3E39E}" dt="2021-12-28T16:58:22.556" v="2610" actId="478"/>
          <ac:picMkLst>
            <pc:docMk/>
            <pc:sldMk cId="3124619789" sldId="301"/>
            <ac:picMk id="1028" creationId="{263136C8-ADDE-42CE-939E-E20EECB2EB3A}"/>
          </ac:picMkLst>
        </pc:picChg>
        <pc:picChg chg="add mod">
          <ac:chgData name="Silvia Grosso" userId="ae07bb24dcdc86e9" providerId="LiveId" clId="{663EDA11-63A3-4725-9154-08D0D2B3E39E}" dt="2021-12-28T17:08:05.110" v="2660" actId="1076"/>
          <ac:picMkLst>
            <pc:docMk/>
            <pc:sldMk cId="3124619789" sldId="301"/>
            <ac:picMk id="1028" creationId="{D5378D62-4E00-407E-92E7-5740FFC5CD88}"/>
          </ac:picMkLst>
        </pc:picChg>
        <pc:picChg chg="add del mod">
          <ac:chgData name="Silvia Grosso" userId="ae07bb24dcdc86e9" providerId="LiveId" clId="{663EDA11-63A3-4725-9154-08D0D2B3E39E}" dt="2021-12-28T16:58:22.556" v="2610" actId="478"/>
          <ac:picMkLst>
            <pc:docMk/>
            <pc:sldMk cId="3124619789" sldId="301"/>
            <ac:picMk id="1030" creationId="{75746072-367E-4797-A7D6-716FB74095E0}"/>
          </ac:picMkLst>
        </pc:picChg>
        <pc:picChg chg="add del mod">
          <ac:chgData name="Silvia Grosso" userId="ae07bb24dcdc86e9" providerId="LiveId" clId="{663EDA11-63A3-4725-9154-08D0D2B3E39E}" dt="2021-12-28T17:06:59.549" v="2646" actId="478"/>
          <ac:picMkLst>
            <pc:docMk/>
            <pc:sldMk cId="3124619789" sldId="301"/>
            <ac:picMk id="1032" creationId="{CDC95665-EA5A-4412-B73A-DD17F4D6936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FCF14-918E-4047-8BBB-15CFF9EA5E07}" type="datetimeFigureOut">
              <a:rPr lang="it-IT" smtClean="0"/>
              <a:t>28/12/2021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7A501-B0FF-467D-AE55-8368F30F8E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88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5E5A96-EA2E-493A-967B-8CEBBECE1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06AF1FA-6B50-4E37-AEA0-BF84D45BC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321B3F-5C3D-4818-B1C9-E9A59BC1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E7BBCE-E320-4857-96AD-1BD790E8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71C0FA-C60A-4478-9429-FF724681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66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D3CA7A-D42D-465A-8EA2-13AE4C56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785A20-8D8A-49F7-9F93-8B1570D9A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A6445B-616F-46B0-B1E2-BE477C04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F1BC4-5AF1-49EB-B100-186CE49D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89CC26-3E34-4745-8B23-2CD6B4AC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985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62F6F50-9B7F-4590-8384-B6A8426D2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BD3935-0909-4C59-A605-0FBFAE17D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205BAC-ECA5-44B1-BE2D-EEAA059C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68C700-8D44-4E65-983C-C2BA9CDA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F83446-1815-45D3-9E36-2AB1FA0D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43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86742D-B8FC-47FD-89F4-56C35E6C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0CE5F-A854-448C-ACAE-55BA1B6D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49705B-013A-400D-9736-B5D22404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54643-308B-4E09-AC2C-6B56E655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296839-717B-4EA7-92CF-99763AA5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82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CE992B-B200-43BD-B8DD-F473ADD7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C11CFE-58BC-4484-89B9-7C93C9B7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17E9B9-1847-4F26-853E-B470A4E3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75F3A-9386-4BBF-ABAD-B40BB574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5894D3-8FC8-476D-95B8-5745ED01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628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A213EA-0C48-422D-B61E-592B7F65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025EBA-2C3F-49DF-A462-9835C646E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7E16FE-74A0-48D7-84CD-1D0CC407D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5E4A002-F610-4E14-9E65-03988C26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C6EC92-86EB-4FCB-A123-D4FB1F7B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61B9FE-87D0-4A35-AB92-548D83DD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62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4F7BD5-6C8A-4E6D-9E3D-A9224177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78BF6F-B512-4327-8A42-08C8331AB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2E5884-29F7-4D16-9EFB-C58E36D9B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8AB7B4-0FB5-4D8F-AF20-4ED0C83C2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890B0C-B10A-4987-BB8D-8DFB5E691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B923824-3432-4049-BD81-7EA74004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DCAAAD-ADB5-4299-9A0E-C312DB3B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7674596-C152-4706-AAC7-66C5A84D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79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3EC63B-7CEB-4AF5-8F5A-45762B97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C6C5F61-C7F0-43B9-B2F3-4889A70B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E20D51-F55A-493C-9B32-CD4288B8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878947-A5F2-4AD2-80E2-9060392D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426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B12E0C-470D-4929-BF29-A6462AA6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76A1627-E3F5-4E5D-A6EA-3F2659FE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51ED848-9A03-43B0-9461-ECC7BCE7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76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D48856-F98C-4849-BE2B-DF44AA10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F9016B-914C-4D4C-8772-22A2E8D9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E9DDEC6-E967-4213-9999-6A2DC704E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BDA46CF-4B0E-412B-8729-9794E56F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BBBEF7-DC11-475B-938D-BD8EEEB8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AAD339-5C0D-49DC-B711-AFE41C1A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9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DE2F1D-CAD6-42E1-81DC-1920FDE2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7CD37F-AA30-4F87-AF5B-2B58909AF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DBA28C-983F-45EF-B358-521C49334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5AD606-5A41-4F61-A39B-0C3EC324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28/12/2021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BAB669-B622-4DAB-99F4-AE743360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15C5A9-30F6-49FC-BE11-88AAA594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717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1D5817F-09B8-42E4-B03D-724E790A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53D1EE-0351-40BC-807F-81DB18D80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24BB06-EE2F-41C3-B89C-E6EC821B8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A6BE5-8C39-481F-A270-BEF917F1E5E1}" type="datetimeFigureOut">
              <a:rPr lang="it-IT" smtClean="0"/>
              <a:t>28/12/2021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AACADA-8694-45E8-8DC8-B75F36542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0EC9F4-D034-42F7-96C3-E4C54DB79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069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bg1"/>
            </a:gs>
            <a:gs pos="49000">
              <a:schemeClr val="bg1">
                <a:alpha val="8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C73DCF40-59DB-468A-8EB6-07175FF3F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6" r="50830"/>
          <a:stretch/>
        </p:blipFill>
        <p:spPr>
          <a:xfrm>
            <a:off x="6996905" y="0"/>
            <a:ext cx="5195095" cy="685800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D0058110-4BF6-40A2-BDF3-D7115E2D2AC0}"/>
              </a:ext>
            </a:extLst>
          </p:cNvPr>
          <p:cNvSpPr/>
          <p:nvPr/>
        </p:nvSpPr>
        <p:spPr>
          <a:xfrm>
            <a:off x="1107024" y="0"/>
            <a:ext cx="9367770" cy="6858000"/>
          </a:xfrm>
          <a:prstGeom prst="rect">
            <a:avLst/>
          </a:prstGeom>
          <a:gradFill>
            <a:gsLst>
              <a:gs pos="7000">
                <a:srgbClr val="FFFFFF">
                  <a:alpha val="0"/>
                </a:srgbClr>
              </a:gs>
              <a:gs pos="15000">
                <a:schemeClr val="bg1">
                  <a:alpha val="38000"/>
                </a:schemeClr>
              </a:gs>
              <a:gs pos="31000">
                <a:srgbClr val="FFFFFF">
                  <a:alpha val="96000"/>
                </a:srgbClr>
              </a:gs>
              <a:gs pos="38000">
                <a:srgbClr val="FFFFFF"/>
              </a:gs>
              <a:gs pos="22000">
                <a:schemeClr val="bg1">
                  <a:alpha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5212A0D-6F48-448D-AEC3-96318F736D96}"/>
              </a:ext>
            </a:extLst>
          </p:cNvPr>
          <p:cNvSpPr/>
          <p:nvPr/>
        </p:nvSpPr>
        <p:spPr>
          <a:xfrm>
            <a:off x="0" y="0"/>
            <a:ext cx="7029447" cy="1771199"/>
          </a:xfrm>
          <a:prstGeom prst="rect">
            <a:avLst/>
          </a:prstGeom>
          <a:gradFill>
            <a:gsLst>
              <a:gs pos="76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56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FB86F8-6DF0-4339-BF37-90EEE1A1C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4" y="2068505"/>
            <a:ext cx="8014567" cy="2477892"/>
          </a:xfrm>
        </p:spPr>
        <p:txBody>
          <a:bodyPr>
            <a:noAutofit/>
          </a:bodyPr>
          <a:lstStyle/>
          <a:p>
            <a:pPr algn="l">
              <a:lnSpc>
                <a:spcPts val="4000"/>
              </a:lnSpc>
              <a:spcBef>
                <a:spcPts val="600"/>
              </a:spcBef>
              <a:defRPr/>
            </a:pPr>
            <a:r>
              <a:rPr lang="it-IT" sz="3600" b="1" spc="1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 RICERCA DELLA SAGGEZZA NELLA SOCIETÀ DELL’INFORMAZIONE</a:t>
            </a:r>
            <a:endParaRPr lang="it-IT" sz="3600" spc="1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l"/>
            <a:endParaRPr lang="it-IT" sz="28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2E8CB8-D4B7-4A83-B818-5DE1C2215727}"/>
              </a:ext>
            </a:extLst>
          </p:cNvPr>
          <p:cNvSpPr txBox="1"/>
          <p:nvPr/>
        </p:nvSpPr>
        <p:spPr>
          <a:xfrm>
            <a:off x="1841499" y="549275"/>
            <a:ext cx="10204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Università degli Studi di Milano – Bicocca</a:t>
            </a:r>
          </a:p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Corso di Laurea Magistrale in Data Science</a:t>
            </a:r>
          </a:p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Anno Accademico 2021/2022</a:t>
            </a:r>
          </a:p>
          <a:p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CB1CD3C-6D27-4638-BE01-BA061CFBC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554180"/>
            <a:ext cx="757305" cy="81690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ECBF396-0BC5-4206-BEF6-CAAEE8E4E9AD}"/>
              </a:ext>
            </a:extLst>
          </p:cNvPr>
          <p:cNvSpPr txBox="1"/>
          <p:nvPr/>
        </p:nvSpPr>
        <p:spPr>
          <a:xfrm>
            <a:off x="695323" y="4792670"/>
            <a:ext cx="3886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Elaborato di:</a:t>
            </a:r>
          </a:p>
          <a:p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Elisa MERELLI matricola n. 88142	                                 Giorgio CARBONE matricola n. 811974                                                           Silvia GROSSO matricola n. 881993</a:t>
            </a:r>
          </a:p>
        </p:txBody>
      </p:sp>
    </p:spTree>
    <p:extLst>
      <p:ext uri="{BB962C8B-B14F-4D97-AF65-F5344CB8AC3E}">
        <p14:creationId xmlns:p14="http://schemas.microsoft.com/office/powerpoint/2010/main" val="159452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 ricerca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8" y="2024062"/>
            <a:ext cx="524669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Gruppi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principali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di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utenti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delle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ICTs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La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saggezza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è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qui ?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Analisi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storica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della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rivoluzione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digitale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  <a:sym typeface="Wingdings" pitchFamily="2" charset="2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Perchè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l’utente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medio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odierno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non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è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saggio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?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abilità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del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saggio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nell’era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digitale</a:t>
            </a: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Come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svilupparle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?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177564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Immagine 14" descr="Immagine che contiene interni, tavolo, tavolo da pranzo&#10;&#10;Descrizione generata automaticamente">
            <a:extLst>
              <a:ext uri="{FF2B5EF4-FFF2-40B4-BE49-F238E27FC236}">
                <a16:creationId xmlns:a16="http://schemas.microsoft.com/office/drawing/2014/main" id="{0FA78F81-25EE-4C6B-BB5F-8F4184FAD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5" t="844" r="18280" b="3188"/>
          <a:stretch/>
        </p:blipFill>
        <p:spPr>
          <a:xfrm>
            <a:off x="6240463" y="2060576"/>
            <a:ext cx="5951537" cy="415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7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Non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Users</a:t>
            </a:r>
            <a:endParaRPr lang="it-IT" sz="32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497305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Sentimento di incompetenza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Non comprensione dei rischi 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Ansia di non padroneggiare gli strumenti</a:t>
            </a:r>
          </a:p>
          <a:p>
            <a:pPr lvl="1">
              <a:spcAft>
                <a:spcPts val="1200"/>
              </a:spcAft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  <a:sym typeface="Wingdings" pitchFamily="2" charset="2"/>
              </a:rPr>
              <a:t> Responsabilità degli errori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Minaccia per alcune attività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Disoccupazione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Chiusura attività e aree di socializzazione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Aspettativa culturale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Essere scoraggiati e disincentivati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191641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4B9D0A8-CBB1-AE45-A648-B023F64C959C}"/>
              </a:ext>
            </a:extLst>
          </p:cNvPr>
          <p:cNvSpPr txBox="1"/>
          <p:nvPr/>
        </p:nvSpPr>
        <p:spPr>
          <a:xfrm>
            <a:off x="4405007" y="549275"/>
            <a:ext cx="46562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Digital </a:t>
            </a:r>
            <a:r>
              <a:rPr kumimoji="0" 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Natives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14" name="Connettore diritto 3">
            <a:extLst>
              <a:ext uri="{FF2B5EF4-FFF2-40B4-BE49-F238E27FC236}">
                <a16:creationId xmlns:a16="http://schemas.microsoft.com/office/drawing/2014/main" id="{48BE3404-9FF5-1640-94CA-CFB87AE66AA7}"/>
              </a:ext>
            </a:extLst>
          </p:cNvPr>
          <p:cNvCxnSpPr>
            <a:cxnSpLocks/>
          </p:cNvCxnSpPr>
          <p:nvPr/>
        </p:nvCxnSpPr>
        <p:spPr>
          <a:xfrm>
            <a:off x="6297693" y="1141048"/>
            <a:ext cx="276353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288D0CD-0A52-0647-9429-A8F5E036D8D1}"/>
              </a:ext>
            </a:extLst>
          </p:cNvPr>
          <p:cNvSpPr txBox="1"/>
          <p:nvPr/>
        </p:nvSpPr>
        <p:spPr>
          <a:xfrm>
            <a:off x="6238372" y="2011997"/>
            <a:ext cx="497305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Medium" panose="00000600000000000000" pitchFamily="50" charset="0"/>
                <a:ea typeface="+mn-ea"/>
                <a:cs typeface="Poppins Medium" panose="00000600000000000000" pitchFamily="50" charset="0"/>
              </a:rPr>
              <a:t>Percezione distorta delle competenze</a:t>
            </a:r>
          </a:p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Conoscenze professionali VS abilità per stile di vita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Medium" panose="00000600000000000000" pitchFamily="50" charset="0"/>
                <a:ea typeface="+mn-ea"/>
                <a:cs typeface="Poppins Medium" panose="00000600000000000000" pitchFamily="50" charset="0"/>
              </a:rPr>
              <a:t>Modalità di apprendimento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SemiBold" panose="00000700000000000000" pitchFamily="50" charset="0"/>
              <a:ea typeface="+mn-ea"/>
              <a:cs typeface="Poppins SemiBold" panose="00000700000000000000" pitchFamily="50" charset="0"/>
            </a:endParaRPr>
          </a:p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Digital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Immigrants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Light" panose="00000400000000000000" pitchFamily="50" charset="0"/>
              <a:ea typeface="+mn-ea"/>
              <a:cs typeface="Poppins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76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3">
            <a:extLst>
              <a:ext uri="{FF2B5EF4-FFF2-40B4-BE49-F238E27FC236}">
                <a16:creationId xmlns:a16="http://schemas.microsoft.com/office/drawing/2014/main" id="{1D0EB8C9-30B2-BE4C-8534-3FE5ED1D983E}"/>
              </a:ext>
            </a:extLst>
          </p:cNvPr>
          <p:cNvCxnSpPr>
            <a:cxnSpLocks/>
          </p:cNvCxnSpPr>
          <p:nvPr/>
        </p:nvCxnSpPr>
        <p:spPr>
          <a:xfrm>
            <a:off x="730251" y="549275"/>
            <a:ext cx="0" cy="250643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46" name="Picture 22" descr="Grafico delle risposte di Moduli. Titolo della domanda: Per cosa utilizzi principalmente lo smartphone?. Numero di risposte: 144 risposte.">
            <a:extLst>
              <a:ext uri="{FF2B5EF4-FFF2-40B4-BE49-F238E27FC236}">
                <a16:creationId xmlns:a16="http://schemas.microsoft.com/office/drawing/2014/main" id="{F137AB22-2404-3845-93B0-FC1EEDB85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7" y="313879"/>
            <a:ext cx="5115592" cy="297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Grafico delle risposte di Moduli. Titolo della domanda: Per cosa utilizzi principalmente il computer?. Numero di risposte: 142 risposte.">
            <a:extLst>
              <a:ext uri="{FF2B5EF4-FFF2-40B4-BE49-F238E27FC236}">
                <a16:creationId xmlns:a16="http://schemas.microsoft.com/office/drawing/2014/main" id="{C911F4D2-39F2-D641-A9D7-D2A42864C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6" y="3308340"/>
            <a:ext cx="5115593" cy="297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Grafico delle risposte di Moduli. Titolo della domanda: Primo dispositivo digitale utilizzato:. Numero di risposte: 143 risposte.">
            <a:extLst>
              <a:ext uri="{FF2B5EF4-FFF2-40B4-BE49-F238E27FC236}">
                <a16:creationId xmlns:a16="http://schemas.microsoft.com/office/drawing/2014/main" id="{3A65B3D0-AB81-D749-8666-95D5208850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cxnSp>
        <p:nvCxnSpPr>
          <p:cNvPr id="11" name="Connettore diritto 3">
            <a:extLst>
              <a:ext uri="{FF2B5EF4-FFF2-40B4-BE49-F238E27FC236}">
                <a16:creationId xmlns:a16="http://schemas.microsoft.com/office/drawing/2014/main" id="{A2A54638-8C0E-6F49-A09F-8B412AFC6555}"/>
              </a:ext>
            </a:extLst>
          </p:cNvPr>
          <p:cNvCxnSpPr>
            <a:cxnSpLocks/>
          </p:cNvCxnSpPr>
          <p:nvPr/>
        </p:nvCxnSpPr>
        <p:spPr>
          <a:xfrm>
            <a:off x="730251" y="3535117"/>
            <a:ext cx="0" cy="250643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diritto 3">
            <a:extLst>
              <a:ext uri="{FF2B5EF4-FFF2-40B4-BE49-F238E27FC236}">
                <a16:creationId xmlns:a16="http://schemas.microsoft.com/office/drawing/2014/main" id="{75288E7F-7BBA-E64F-BBC8-CFC5FFF2CC6F}"/>
              </a:ext>
            </a:extLst>
          </p:cNvPr>
          <p:cNvCxnSpPr>
            <a:cxnSpLocks/>
          </p:cNvCxnSpPr>
          <p:nvPr/>
        </p:nvCxnSpPr>
        <p:spPr>
          <a:xfrm>
            <a:off x="11425238" y="3581400"/>
            <a:ext cx="0" cy="250643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diritto 3">
            <a:extLst>
              <a:ext uri="{FF2B5EF4-FFF2-40B4-BE49-F238E27FC236}">
                <a16:creationId xmlns:a16="http://schemas.microsoft.com/office/drawing/2014/main" id="{844AF377-F106-BF48-94CD-E01252CDF43A}"/>
              </a:ext>
            </a:extLst>
          </p:cNvPr>
          <p:cNvCxnSpPr>
            <a:cxnSpLocks/>
          </p:cNvCxnSpPr>
          <p:nvPr/>
        </p:nvCxnSpPr>
        <p:spPr>
          <a:xfrm>
            <a:off x="11409375" y="549274"/>
            <a:ext cx="0" cy="250643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Picture 2" descr="Grafico delle risposte di Moduli. Titolo della domanda: Primo dispositivo digitale utilizzato:. Numero di risposte: 143 risposte.">
            <a:extLst>
              <a:ext uri="{FF2B5EF4-FFF2-40B4-BE49-F238E27FC236}">
                <a16:creationId xmlns:a16="http://schemas.microsoft.com/office/drawing/2014/main" id="{C984CF58-19C8-4CC1-9A2A-F864D51BC6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90" t="28811" r="16408" b="31635"/>
          <a:stretch/>
        </p:blipFill>
        <p:spPr bwMode="auto">
          <a:xfrm>
            <a:off x="6248400" y="696069"/>
            <a:ext cx="1576367" cy="121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fico delle risposte di Moduli. Titolo della domanda: Dove hai imparato ad utilizzare il primo dispositivo digitale?. Numero di risposte: 144 risposte.">
            <a:extLst>
              <a:ext uri="{FF2B5EF4-FFF2-40B4-BE49-F238E27FC236}">
                <a16:creationId xmlns:a16="http://schemas.microsoft.com/office/drawing/2014/main" id="{D5378D62-4E00-407E-92E7-5740FFC5CD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72" t="27481" r="6419" b="19324"/>
          <a:stretch/>
        </p:blipFill>
        <p:spPr bwMode="auto">
          <a:xfrm>
            <a:off x="6248400" y="3429000"/>
            <a:ext cx="2402729" cy="16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Grafico delle risposte di Moduli. Titolo della domanda: Dove hai imparato ad utilizzare il primo dispositivo digitale?. Numero di risposte: 144 risposte.">
            <a:extLst>
              <a:ext uri="{FF2B5EF4-FFF2-40B4-BE49-F238E27FC236}">
                <a16:creationId xmlns:a16="http://schemas.microsoft.com/office/drawing/2014/main" id="{E0823515-D164-45DF-895B-CA2D0C9A4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6" t="27481" r="53491" b="8923"/>
          <a:stretch/>
        </p:blipFill>
        <p:spPr bwMode="auto">
          <a:xfrm>
            <a:off x="9131030" y="3576616"/>
            <a:ext cx="2046052" cy="201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Grafico delle risposte di Moduli. Titolo della domanda: Primo dispositivo digitale utilizzato:. Numero di risposte: 143 risposte.">
            <a:extLst>
              <a:ext uri="{FF2B5EF4-FFF2-40B4-BE49-F238E27FC236}">
                <a16:creationId xmlns:a16="http://schemas.microsoft.com/office/drawing/2014/main" id="{95A0FE29-AE36-48E1-BF0D-709A3336F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6" t="28240" r="54176" b="6712"/>
          <a:stretch/>
        </p:blipFill>
        <p:spPr bwMode="auto">
          <a:xfrm>
            <a:off x="9012238" y="696069"/>
            <a:ext cx="2046051" cy="212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61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7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Uno sguardo al passato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1978, Space </a:t>
            </a:r>
            <a:r>
              <a:rPr lang="it-IT" sz="1400" dirty="0" err="1">
                <a:latin typeface="Poppins Medium" panose="00000600000000000000" pitchFamily="50" charset="0"/>
                <a:cs typeface="Poppins Medium" panose="00000600000000000000" pitchFamily="50" charset="0"/>
              </a:rPr>
              <a:t>Invaders</a:t>
            </a: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Semplicità, velocità, fluidità.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1990, prima pagina Web: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Presa diretta sul mondo.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2003, </a:t>
            </a:r>
            <a:r>
              <a:rPr lang="it-IT" sz="1400" dirty="0"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BlackBerry Quark e MySpace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Rimozione mediazioni e confini.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2007, il primo iPhone: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Inversione dell’antico paradigma di apprendimento.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2008, App per smartphone: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Mondo e </a:t>
            </a:r>
            <a:r>
              <a:rPr lang="it-IT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Oltremondo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digitale come realtà unica.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it-IT" sz="1600" b="1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lvl="1">
              <a:spcAft>
                <a:spcPts val="1200"/>
              </a:spcAft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42562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iPhone History: 10 Most Interesting Facts You Need to Know - iGeeksBlog">
            <a:extLst>
              <a:ext uri="{FF2B5EF4-FFF2-40B4-BE49-F238E27FC236}">
                <a16:creationId xmlns:a16="http://schemas.microsoft.com/office/drawing/2014/main" id="{2BDA681F-B5F7-401D-B18A-5F3150B27C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2000"/>
                    </a14:imgEffect>
                    <a14:imgEffect>
                      <a14:colorTemperature colorTemp="6504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82" r="-1"/>
          <a:stretch/>
        </p:blipFill>
        <p:spPr bwMode="auto">
          <a:xfrm>
            <a:off x="6498077" y="2060575"/>
            <a:ext cx="5693923" cy="430313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16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46F17C1-611D-4656-8827-3FC7FC8D8D4C}"/>
              </a:ext>
            </a:extLst>
          </p:cNvPr>
          <p:cNvSpPr txBox="1"/>
          <p:nvPr/>
        </p:nvSpPr>
        <p:spPr>
          <a:xfrm>
            <a:off x="720971" y="1435202"/>
            <a:ext cx="433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 Medium" panose="00000600000000000000" pitchFamily="2" charset="0"/>
                <a:cs typeface="Poppins Medium" panose="00000600000000000000" pitchFamily="2" charset="0"/>
              </a:rPr>
              <a:t>Oggi come ti approcci ad una nuova app/software/dispositivo?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C404127-AEA9-4B02-96DE-D003F311C6EF}"/>
              </a:ext>
            </a:extLst>
          </p:cNvPr>
          <p:cNvSpPr txBox="1"/>
          <p:nvPr/>
        </p:nvSpPr>
        <p:spPr>
          <a:xfrm>
            <a:off x="720971" y="4888506"/>
            <a:ext cx="4794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 Medium" panose="00000600000000000000" pitchFamily="2" charset="0"/>
                <a:cs typeface="Poppins Medium" panose="00000600000000000000" pitchFamily="2" charset="0"/>
              </a:rPr>
              <a:t>Quanto spesso i tuoi genitori ti chiedono aiuto per utilizzare un dispositivo digitale?</a:t>
            </a:r>
          </a:p>
        </p:txBody>
      </p:sp>
      <p:pic>
        <p:nvPicPr>
          <p:cNvPr id="1026" name="Picture 2" descr="Grafico delle risposte di Moduli. Titolo della domanda: Oggi come ti approcci ad una nuova app/software/dispositivo?. Numero di risposte: 144 risposte.">
            <a:extLst>
              <a:ext uri="{FF2B5EF4-FFF2-40B4-BE49-F238E27FC236}">
                <a16:creationId xmlns:a16="http://schemas.microsoft.com/office/drawing/2014/main" id="{50458A4A-8658-4B0D-A43E-93910F0784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0" t="27542" r="53666" b="8923"/>
          <a:stretch/>
        </p:blipFill>
        <p:spPr bwMode="auto">
          <a:xfrm>
            <a:off x="5515583" y="575473"/>
            <a:ext cx="2427347" cy="236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Grafico delle risposte di Moduli. Titolo della domanda: Oggi come ti approcci ad una nuova app/software/dispositivo?. Numero di risposte: 144 risposte.">
            <a:extLst>
              <a:ext uri="{FF2B5EF4-FFF2-40B4-BE49-F238E27FC236}">
                <a16:creationId xmlns:a16="http://schemas.microsoft.com/office/drawing/2014/main" id="{61012594-C0CC-4E39-809F-58750DD6C4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97" t="26290" r="4048" b="21920"/>
          <a:stretch/>
        </p:blipFill>
        <p:spPr bwMode="auto">
          <a:xfrm>
            <a:off x="8588713" y="813565"/>
            <a:ext cx="3005532" cy="188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fico delle risposte di Moduli. Titolo della domanda: Quanto spesso i tuoi genitori ti chiedono aiuto per utilizzare un dispositivo digitale?. Numero di risposte: 144 risposte.">
            <a:extLst>
              <a:ext uri="{FF2B5EF4-FFF2-40B4-BE49-F238E27FC236}">
                <a16:creationId xmlns:a16="http://schemas.microsoft.com/office/drawing/2014/main" id="{7866505D-E45F-441C-A17C-3FCBF2041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" t="23748" b="12265"/>
          <a:stretch/>
        </p:blipFill>
        <p:spPr bwMode="auto">
          <a:xfrm>
            <a:off x="5156797" y="4148176"/>
            <a:ext cx="6705157" cy="236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F1022DA3-B46F-4C1F-9317-A750529FC671}"/>
              </a:ext>
            </a:extLst>
          </p:cNvPr>
          <p:cNvCxnSpPr>
            <a:cxnSpLocks/>
          </p:cNvCxnSpPr>
          <p:nvPr/>
        </p:nvCxnSpPr>
        <p:spPr>
          <a:xfrm flipH="1" flipV="1">
            <a:off x="720971" y="1445968"/>
            <a:ext cx="10866" cy="62479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79B7D224-8E39-47E5-A01D-A08798051E8D}"/>
              </a:ext>
            </a:extLst>
          </p:cNvPr>
          <p:cNvCxnSpPr>
            <a:cxnSpLocks/>
          </p:cNvCxnSpPr>
          <p:nvPr/>
        </p:nvCxnSpPr>
        <p:spPr>
          <a:xfrm flipV="1">
            <a:off x="731837" y="4868863"/>
            <a:ext cx="1" cy="92333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Skills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per un mondo digitale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La</a:t>
            </a: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 digital </a:t>
            </a:r>
            <a:r>
              <a:rPr lang="it-IT" sz="1400" dirty="0" err="1">
                <a:latin typeface="Poppins Medium" panose="00000600000000000000" pitchFamily="50" charset="0"/>
                <a:cs typeface="Poppins Medium" panose="00000600000000000000" pitchFamily="50" charset="0"/>
              </a:rPr>
              <a:t>transformation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interessa tutti gli aspetti della società umana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Adattarsi al cambiamento sviluppando le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digital skills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‘Skills for a Digital World’ (OCSE)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Skills specialistiche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Skills generiche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Foundation skills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Abilità sociali ed emozionali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Le </a:t>
            </a: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foundation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skills sono prerequisiti per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Abilità cognitive di alto livello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Alfabetizzazione digitale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Apprendimento permanente</a:t>
            </a: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E7FA914-BE0F-40DA-ABDA-4F220218BD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r="1030"/>
          <a:stretch/>
        </p:blipFill>
        <p:spPr>
          <a:xfrm>
            <a:off x="6240463" y="2024062"/>
            <a:ext cx="5951537" cy="4249737"/>
          </a:xfrm>
          <a:prstGeom prst="rect">
            <a:avLst/>
          </a:prstGeo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503039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1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10106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Sviluppo delle abilità rilevanti per la digital economy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Individui formati partecipano attivamente alla vita economica, sociale e culturale presente e futura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Investimenti nello sviluppo dei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sistemi di educazione e formazione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Sfruttare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opportunità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generate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dalle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ICTs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Apprendimento personalizzato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Apprendimento collaborativo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MOOCs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E7FA914-BE0F-40DA-ABDA-4F220218B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9" r="6209"/>
          <a:stretch/>
        </p:blipFill>
        <p:spPr>
          <a:xfrm>
            <a:off x="6240463" y="2024062"/>
            <a:ext cx="5951537" cy="4249737"/>
          </a:xfrm>
          <a:prstGeom prst="rect">
            <a:avLst/>
          </a:prstGeo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950485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4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10106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Where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is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the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beef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La saggezza digitale non è nei gruppi principali di utenti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La saggezza delle nuove élite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Design semplificato delle tecnologie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Utente medio poco stimolato ad imparare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Si approccia in modo diretto ed intuitivo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La saggezza digitale risiede in rinnovate </a:t>
            </a: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skills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Ristrutturazione sistemi educativi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Valorizzazione educazione non formale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343324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6302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380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Lato Black</vt:lpstr>
      <vt:lpstr>Poppins Light</vt:lpstr>
      <vt:lpstr>Poppins Medium</vt:lpstr>
      <vt:lpstr>Poppins SemiBold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Giorgio Carbone</dc:creator>
  <cp:lastModifiedBy>Silvia Grosso</cp:lastModifiedBy>
  <cp:revision>18</cp:revision>
  <dcterms:created xsi:type="dcterms:W3CDTF">2020-10-19T14:05:00Z</dcterms:created>
  <dcterms:modified xsi:type="dcterms:W3CDTF">2021-12-28T17:09:48Z</dcterms:modified>
</cp:coreProperties>
</file>