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  <p1510:client id="{73B03246-C0D6-48CE-B336-D322CA85AF9C}" v="6" dt="2021-12-28T23:33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9" autoAdjust="0"/>
    <p:restoredTop sz="94729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1-12-28T23:33:50.886" v="68" actId="1076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507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Si approccia in modo diretto ed intuitivo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410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19</cp:revision>
  <dcterms:created xsi:type="dcterms:W3CDTF">2020-10-19T14:05:00Z</dcterms:created>
  <dcterms:modified xsi:type="dcterms:W3CDTF">2021-12-28T23:34:02Z</dcterms:modified>
</cp:coreProperties>
</file>