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295" r:id="rId3"/>
    <p:sldId id="300" r:id="rId4"/>
    <p:sldId id="266" r:id="rId5"/>
    <p:sldId id="299" r:id="rId6"/>
    <p:sldId id="293" r:id="rId7"/>
    <p:sldId id="297" r:id="rId8"/>
    <p:sldId id="294" r:id="rId9"/>
    <p:sldId id="29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EDA11-63A3-4725-9154-08D0D2B3E39E}" v="302" dt="2021-12-28T14:38:24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3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4:53:21.740" v="2589" actId="5793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classi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interfacciano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con le ICTs 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Per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scopi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vengono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usate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ICTs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Questionario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modo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approcciano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a una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nuova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tecnologia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skills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necessarie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in un mondo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possibile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competenze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digitali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0298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48399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classi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 digitali e 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interfacciano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con le ICTs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 lvl="1">
              <a:spcAft>
                <a:spcPts val="1200"/>
              </a:spcAft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manca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una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figura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sociale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detenga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la “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” ?</a:t>
            </a:r>
          </a:p>
          <a:p>
            <a:pPr lvl="1"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skills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necessarie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in un mondo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756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Users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238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16516D1F-51E0-104C-98E9-4FD4B30C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117044"/>
            <a:ext cx="3052253" cy="18783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45FE23-98DB-8845-8BC1-96E023D9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16" y="198949"/>
            <a:ext cx="2899283" cy="18814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4A421A-E4CE-674D-891E-584490D8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752" y="1370817"/>
            <a:ext cx="775499" cy="6829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AE553D6-63B8-A047-B67E-02D7100305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3" r="2620" b="11029"/>
          <a:stretch/>
        </p:blipFill>
        <p:spPr bwMode="auto">
          <a:xfrm>
            <a:off x="6240463" y="2355012"/>
            <a:ext cx="5008784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0828808-E4F8-BA4A-A7A3-6CC27AEB11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" r="8551" b="11566"/>
          <a:stretch/>
        </p:blipFill>
        <p:spPr bwMode="auto">
          <a:xfrm>
            <a:off x="6240463" y="4655985"/>
            <a:ext cx="4755560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33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50" charset="0"/>
                <a:ea typeface="+mn-ea"/>
                <a:cs typeface="Poppins SemiBold" panose="00000700000000000000" pitchFamily="50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  <a:sym typeface="Wingdings" pitchFamily="2" charset="2"/>
              </a:rPr>
              <a:t> Assenza della saggezza digitale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012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EACD5FD-4EE0-A941-BE62-833D65F88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128" r="54163" b="10571"/>
          <a:stretch/>
        </p:blipFill>
        <p:spPr bwMode="auto">
          <a:xfrm>
            <a:off x="6308612" y="549275"/>
            <a:ext cx="2863963" cy="22949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56D7127-22F3-994B-984E-3417C10418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8091" r="38595" b="10371"/>
          <a:stretch/>
        </p:blipFill>
        <p:spPr bwMode="auto">
          <a:xfrm>
            <a:off x="6283755" y="3429000"/>
            <a:ext cx="3817508" cy="22469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B440700-8E7D-884F-8028-24A55286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457" y="4796251"/>
            <a:ext cx="2314578" cy="15489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2E5626-BEF4-2D45-BD4B-48FB99C19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457" y="2099646"/>
            <a:ext cx="1471613" cy="11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88713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5156797" y="4148176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3230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7426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Silvia Grosso</cp:lastModifiedBy>
  <cp:revision>9</cp:revision>
  <dcterms:created xsi:type="dcterms:W3CDTF">2020-10-19T14:05:00Z</dcterms:created>
  <dcterms:modified xsi:type="dcterms:W3CDTF">2021-12-28T14:53:29Z</dcterms:modified>
</cp:coreProperties>
</file>