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66" r:id="rId3"/>
    <p:sldId id="293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219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424"/>
      </p:cViewPr>
      <p:guideLst>
        <p:guide orient="horz" pos="346"/>
        <p:guide pos="461"/>
        <p:guide orient="horz" pos="3997"/>
        <p:guide orient="horz" pos="2160"/>
        <p:guide pos="3931"/>
        <p:guide pos="7219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26/12/21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4" y="4792670"/>
            <a:ext cx="2771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881427 	                                    Giorgio CARBONE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811974                                                           Silvia GROSSO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75410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Modalità di apprendimento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Digital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Immigrants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991007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6" y="3727678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425683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114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8</cp:revision>
  <dcterms:created xsi:type="dcterms:W3CDTF">2020-10-19T14:05:00Z</dcterms:created>
  <dcterms:modified xsi:type="dcterms:W3CDTF">2021-12-26T18:05:32Z</dcterms:modified>
</cp:coreProperties>
</file>