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40F2-EDD6-4A15-B8CD-42C4223A8E6F}" v="193" dt="2022-01-31T17:17:2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300" d="100"/>
          <a:sy n="300" d="100"/>
        </p:scale>
        <p:origin x="216" y="-3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08CD40F2-EDD6-4A15-B8CD-42C4223A8E6F}"/>
    <pc:docChg chg="undo custSel addSld modSld">
      <pc:chgData name="g.carbone8@campus.unimib.it" userId="b00d38c9-59ca-445d-a206-84026ffe8624" providerId="ADAL" clId="{08CD40F2-EDD6-4A15-B8CD-42C4223A8E6F}" dt="2022-01-31T17:17:24.662" v="1537" actId="164"/>
      <pc:docMkLst>
        <pc:docMk/>
      </pc:docMkLst>
      <pc:sldChg chg="addSp delSp modSp mod">
        <pc:chgData name="g.carbone8@campus.unimib.it" userId="b00d38c9-59ca-445d-a206-84026ffe8624" providerId="ADAL" clId="{08CD40F2-EDD6-4A15-B8CD-42C4223A8E6F}" dt="2022-01-26T15:00:32.568" v="735" actId="207"/>
        <pc:sldMkLst>
          <pc:docMk/>
          <pc:sldMk cId="4138427385" sldId="256"/>
        </pc:sldMkLst>
        <pc:spChg chg="add mod">
          <ac:chgData name="g.carbone8@campus.unimib.it" userId="b00d38c9-59ca-445d-a206-84026ffe8624" providerId="ADAL" clId="{08CD40F2-EDD6-4A15-B8CD-42C4223A8E6F}" dt="2022-01-26T14:44:09.105" v="305" actId="20577"/>
          <ac:spMkLst>
            <pc:docMk/>
            <pc:sldMk cId="4138427385" sldId="256"/>
            <ac:spMk id="51" creationId="{FAA106B6-1A08-4609-8377-9021AC708A15}"/>
          </ac:spMkLst>
        </pc:spChg>
        <pc:spChg chg="add mod">
          <ac:chgData name="g.carbone8@campus.unimib.it" userId="b00d38c9-59ca-445d-a206-84026ffe8624" providerId="ADAL" clId="{08CD40F2-EDD6-4A15-B8CD-42C4223A8E6F}" dt="2022-01-26T14:42:54.046" v="230" actId="20577"/>
          <ac:spMkLst>
            <pc:docMk/>
            <pc:sldMk cId="4138427385" sldId="256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4:45:38.406" v="430" actId="20577"/>
          <ac:spMkLst>
            <pc:docMk/>
            <pc:sldMk cId="4138427385" sldId="256"/>
            <ac:spMk id="57" creationId="{DBCE25A8-053C-4D33-9A24-3CD8D1310FAB}"/>
          </ac:spMkLst>
        </pc:spChg>
        <pc:spChg chg="add mod">
          <ac:chgData name="g.carbone8@campus.unimib.it" userId="b00d38c9-59ca-445d-a206-84026ffe8624" providerId="ADAL" clId="{08CD40F2-EDD6-4A15-B8CD-42C4223A8E6F}" dt="2022-01-26T14:55:59.183" v="582" actId="20577"/>
          <ac:spMkLst>
            <pc:docMk/>
            <pc:sldMk cId="4138427385" sldId="256"/>
            <ac:spMk id="58" creationId="{A70305F4-EA39-4952-8221-184D8AF544F0}"/>
          </ac:spMkLst>
        </pc:spChg>
        <pc:spChg chg="add del mod">
          <ac:chgData name="g.carbone8@campus.unimib.it" userId="b00d38c9-59ca-445d-a206-84026ffe8624" providerId="ADAL" clId="{08CD40F2-EDD6-4A15-B8CD-42C4223A8E6F}" dt="2022-01-26T14:59:09.513" v="636" actId="478"/>
          <ac:spMkLst>
            <pc:docMk/>
            <pc:sldMk cId="4138427385" sldId="256"/>
            <ac:spMk id="59" creationId="{096A3785-7FF5-4613-9044-EEC9BC83B429}"/>
          </ac:spMkLst>
        </pc:spChg>
        <pc:spChg chg="add mod">
          <ac:chgData name="g.carbone8@campus.unimib.it" userId="b00d38c9-59ca-445d-a206-84026ffe8624" providerId="ADAL" clId="{08CD40F2-EDD6-4A15-B8CD-42C4223A8E6F}" dt="2022-01-26T15:00:32.568" v="735" actId="207"/>
          <ac:spMkLst>
            <pc:docMk/>
            <pc:sldMk cId="4138427385" sldId="256"/>
            <ac:spMk id="62" creationId="{EC0910A2-8346-4C29-83AD-C446E8CA351F}"/>
          </ac:spMkLst>
        </pc:spChg>
        <pc:picChg chg="add mod">
          <ac:chgData name="g.carbone8@campus.unimib.it" userId="b00d38c9-59ca-445d-a206-84026ffe8624" providerId="ADAL" clId="{08CD40F2-EDD6-4A15-B8CD-42C4223A8E6F}" dt="2022-01-26T14:43:49.259" v="234" actId="1076"/>
          <ac:picMkLst>
            <pc:docMk/>
            <pc:sldMk cId="4138427385" sldId="256"/>
            <ac:picMk id="54" creationId="{5DAAE115-0973-4FE9-ACF5-59E0FE6B4657}"/>
          </ac:picMkLst>
        </pc:picChg>
        <pc:picChg chg="add mod">
          <ac:chgData name="g.carbone8@campus.unimib.it" userId="b00d38c9-59ca-445d-a206-84026ffe8624" providerId="ADAL" clId="{08CD40F2-EDD6-4A15-B8CD-42C4223A8E6F}" dt="2022-01-26T14:44:31.871" v="309" actId="1076"/>
          <ac:picMkLst>
            <pc:docMk/>
            <pc:sldMk cId="4138427385" sldId="256"/>
            <ac:picMk id="56" creationId="{4B89A3E3-21EE-4E70-982A-D35A9D9062CE}"/>
          </ac:picMkLst>
        </pc:picChg>
        <pc:picChg chg="add del">
          <ac:chgData name="g.carbone8@campus.unimib.it" userId="b00d38c9-59ca-445d-a206-84026ffe8624" providerId="ADAL" clId="{08CD40F2-EDD6-4A15-B8CD-42C4223A8E6F}" dt="2022-01-26T14:59:13.938" v="638" actId="22"/>
          <ac:picMkLst>
            <pc:docMk/>
            <pc:sldMk cId="4138427385" sldId="256"/>
            <ac:picMk id="61" creationId="{65D951FC-F72D-40DC-8921-8DA3404AFEAD}"/>
          </ac:picMkLst>
        </pc:picChg>
      </pc:sldChg>
      <pc:sldChg chg="addSp delSp modSp add mod setBg modAnim">
        <pc:chgData name="g.carbone8@campus.unimib.it" userId="b00d38c9-59ca-445d-a206-84026ffe8624" providerId="ADAL" clId="{08CD40F2-EDD6-4A15-B8CD-42C4223A8E6F}" dt="2022-01-28T03:33:58.082" v="1368"/>
        <pc:sldMkLst>
          <pc:docMk/>
          <pc:sldMk cId="1010196870" sldId="257"/>
        </pc:sldMkLst>
        <pc:spChg chg="add del mod ord">
          <ac:chgData name="g.carbone8@campus.unimib.it" userId="b00d38c9-59ca-445d-a206-84026ffe8624" providerId="ADAL" clId="{08CD40F2-EDD6-4A15-B8CD-42C4223A8E6F}" dt="2022-01-26T15:14:34.071" v="1363" actId="1076"/>
          <ac:spMkLst>
            <pc:docMk/>
            <pc:sldMk cId="1010196870" sldId="257"/>
            <ac:spMk id="6" creationId="{FE832713-D6E2-4F30-B537-E00F5C780B26}"/>
          </ac:spMkLst>
        </pc:spChg>
        <pc:spChg chg="mod">
          <ac:chgData name="g.carbone8@campus.unimib.it" userId="b00d38c9-59ca-445d-a206-84026ffe8624" providerId="ADAL" clId="{08CD40F2-EDD6-4A15-B8CD-42C4223A8E6F}" dt="2022-01-26T15:11:53.010" v="1157" actId="20577"/>
          <ac:spMkLst>
            <pc:docMk/>
            <pc:sldMk cId="1010196870" sldId="257"/>
            <ac:spMk id="7" creationId="{77E5029C-8622-4C6C-81CD-0076159C4B47}"/>
          </ac:spMkLst>
        </pc:spChg>
        <pc:spChg chg="mod">
          <ac:chgData name="g.carbone8@campus.unimib.it" userId="b00d38c9-59ca-445d-a206-84026ffe8624" providerId="ADAL" clId="{08CD40F2-EDD6-4A15-B8CD-42C4223A8E6F}" dt="2022-01-26T15:10:46.392" v="1093" actId="20577"/>
          <ac:spMkLst>
            <pc:docMk/>
            <pc:sldMk cId="1010196870" sldId="257"/>
            <ac:spMk id="9" creationId="{FACD8D66-B90B-45DC-BF51-22755B6E0398}"/>
          </ac:spMkLst>
        </pc:spChg>
        <pc:spChg chg="mod">
          <ac:chgData name="g.carbone8@campus.unimib.it" userId="b00d38c9-59ca-445d-a206-84026ffe8624" providerId="ADAL" clId="{08CD40F2-EDD6-4A15-B8CD-42C4223A8E6F}" dt="2022-01-26T15:10:38.111" v="1084" actId="20577"/>
          <ac:spMkLst>
            <pc:docMk/>
            <pc:sldMk cId="1010196870" sldId="257"/>
            <ac:spMk id="10" creationId="{4C24C54F-0257-4D4B-BB05-5882008E797A}"/>
          </ac:spMkLst>
        </pc:spChg>
        <pc:spChg chg="add">
          <ac:chgData name="g.carbone8@campus.unimib.it" userId="b00d38c9-59ca-445d-a206-84026ffe8624" providerId="ADAL" clId="{08CD40F2-EDD6-4A15-B8CD-42C4223A8E6F}" dt="2022-01-26T15:13:23.533" v="1311" actId="11529"/>
          <ac:spMkLst>
            <pc:docMk/>
            <pc:sldMk cId="1010196870" sldId="257"/>
            <ac:spMk id="11" creationId="{657B6830-EB77-404D-8D9B-EEEA1E644F30}"/>
          </ac:spMkLst>
        </pc:spChg>
        <pc:spChg chg="add">
          <ac:chgData name="g.carbone8@campus.unimib.it" userId="b00d38c9-59ca-445d-a206-84026ffe8624" providerId="ADAL" clId="{08CD40F2-EDD6-4A15-B8CD-42C4223A8E6F}" dt="2022-01-26T15:13:44.710" v="1312" actId="11529"/>
          <ac:spMkLst>
            <pc:docMk/>
            <pc:sldMk cId="1010196870" sldId="257"/>
            <ac:spMk id="12" creationId="{4143DF9B-343F-4923-A2BE-F816FBBACD88}"/>
          </ac:spMkLst>
        </pc:spChg>
        <pc:spChg chg="add">
          <ac:chgData name="g.carbone8@campus.unimib.it" userId="b00d38c9-59ca-445d-a206-84026ffe8624" providerId="ADAL" clId="{08CD40F2-EDD6-4A15-B8CD-42C4223A8E6F}" dt="2022-01-26T15:14:52.352" v="1366" actId="11529"/>
          <ac:spMkLst>
            <pc:docMk/>
            <pc:sldMk cId="1010196870" sldId="257"/>
            <ac:spMk id="13" creationId="{56954452-3CAB-409C-A174-267A2C952320}"/>
          </ac:spMkLst>
        </pc:spChg>
        <pc:spChg chg="add">
          <ac:chgData name="g.carbone8@campus.unimib.it" userId="b00d38c9-59ca-445d-a206-84026ffe8624" providerId="ADAL" clId="{08CD40F2-EDD6-4A15-B8CD-42C4223A8E6F}" dt="2022-01-26T15:14:59.656" v="1367" actId="11529"/>
          <ac:spMkLst>
            <pc:docMk/>
            <pc:sldMk cId="1010196870" sldId="257"/>
            <ac:spMk id="15" creationId="{93E9812B-E02B-4A4B-A1E8-06000D1BF121}"/>
          </ac:spMkLst>
        </pc:spChg>
        <pc:spChg chg="mod">
          <ac:chgData name="g.carbone8@campus.unimib.it" userId="b00d38c9-59ca-445d-a206-84026ffe8624" providerId="ADAL" clId="{08CD40F2-EDD6-4A15-B8CD-42C4223A8E6F}" dt="2022-01-26T15:12:48.781" v="1310" actId="20577"/>
          <ac:spMkLst>
            <pc:docMk/>
            <pc:sldMk cId="1010196870" sldId="257"/>
            <ac:spMk id="18" creationId="{0A4B538C-CC41-4A45-AFB5-A10E31518A9F}"/>
          </ac:spMkLst>
        </pc:spChg>
        <pc:spChg chg="del">
          <ac:chgData name="g.carbone8@campus.unimib.it" userId="b00d38c9-59ca-445d-a206-84026ffe8624" providerId="ADAL" clId="{08CD40F2-EDD6-4A15-B8CD-42C4223A8E6F}" dt="2022-01-26T15:10:24.250" v="1075" actId="478"/>
          <ac:spMkLst>
            <pc:docMk/>
            <pc:sldMk cId="1010196870" sldId="257"/>
            <ac:spMk id="25" creationId="{634F72F1-30D8-41DF-8F13-4655104AF16A}"/>
          </ac:spMkLst>
        </pc:spChg>
        <pc:spChg chg="del">
          <ac:chgData name="g.carbone8@campus.unimib.it" userId="b00d38c9-59ca-445d-a206-84026ffe8624" providerId="ADAL" clId="{08CD40F2-EDD6-4A15-B8CD-42C4223A8E6F}" dt="2022-01-26T15:10:28.259" v="1078" actId="478"/>
          <ac:spMkLst>
            <pc:docMk/>
            <pc:sldMk cId="1010196870" sldId="257"/>
            <ac:spMk id="26" creationId="{9B3E2737-E1C7-4A00-A0BA-E60B7D66AD52}"/>
          </ac:spMkLst>
        </pc:spChg>
        <pc:spChg chg="del">
          <ac:chgData name="g.carbone8@campus.unimib.it" userId="b00d38c9-59ca-445d-a206-84026ffe8624" providerId="ADAL" clId="{08CD40F2-EDD6-4A15-B8CD-42C4223A8E6F}" dt="2022-01-26T15:10:27.464" v="1077" actId="478"/>
          <ac:spMkLst>
            <pc:docMk/>
            <pc:sldMk cId="1010196870" sldId="257"/>
            <ac:spMk id="27" creationId="{5C4FE016-49E4-4D09-80C3-BC5E4C57D368}"/>
          </ac:spMkLst>
        </pc:spChg>
        <pc:spChg chg="del">
          <ac:chgData name="g.carbone8@campus.unimib.it" userId="b00d38c9-59ca-445d-a206-84026ffe8624" providerId="ADAL" clId="{08CD40F2-EDD6-4A15-B8CD-42C4223A8E6F}" dt="2022-01-26T15:10:29.017" v="1079" actId="478"/>
          <ac:spMkLst>
            <pc:docMk/>
            <pc:sldMk cId="1010196870" sldId="257"/>
            <ac:spMk id="28" creationId="{0A0F5456-55B4-45F8-963A-1CFB1E5F64C0}"/>
          </ac:spMkLst>
        </pc:spChg>
        <pc:spChg chg="del">
          <ac:chgData name="g.carbone8@campus.unimib.it" userId="b00d38c9-59ca-445d-a206-84026ffe8624" providerId="ADAL" clId="{08CD40F2-EDD6-4A15-B8CD-42C4223A8E6F}" dt="2022-01-26T15:10:25.740" v="1076" actId="478"/>
          <ac:spMkLst>
            <pc:docMk/>
            <pc:sldMk cId="1010196870" sldId="257"/>
            <ac:spMk id="30" creationId="{9E1DD01F-927B-4129-8659-923CA4CE2C87}"/>
          </ac:spMkLst>
        </pc:spChg>
        <pc:spChg chg="del">
          <ac:chgData name="g.carbone8@campus.unimib.it" userId="b00d38c9-59ca-445d-a206-84026ffe8624" providerId="ADAL" clId="{08CD40F2-EDD6-4A15-B8CD-42C4223A8E6F}" dt="2022-01-26T15:10:22.329" v="1073" actId="478"/>
          <ac:spMkLst>
            <pc:docMk/>
            <pc:sldMk cId="1010196870" sldId="257"/>
            <ac:spMk id="32" creationId="{402A41E8-2D76-470F-9BC5-544F122BEFD2}"/>
          </ac:spMkLst>
        </pc:spChg>
        <pc:spChg chg="mod">
          <ac:chgData name="g.carbone8@campus.unimib.it" userId="b00d38c9-59ca-445d-a206-84026ffe8624" providerId="ADAL" clId="{08CD40F2-EDD6-4A15-B8CD-42C4223A8E6F}" dt="2022-01-26T15:05:26.644" v="869" actId="20577"/>
          <ac:spMkLst>
            <pc:docMk/>
            <pc:sldMk cId="1010196870" sldId="257"/>
            <ac:spMk id="34" creationId="{6AA177C0-FF1E-41BF-B447-15A0EEDCE1B3}"/>
          </ac:spMkLst>
        </pc:spChg>
        <pc:spChg chg="del">
          <ac:chgData name="g.carbone8@campus.unimib.it" userId="b00d38c9-59ca-445d-a206-84026ffe8624" providerId="ADAL" clId="{08CD40F2-EDD6-4A15-B8CD-42C4223A8E6F}" dt="2022-01-26T15:06:05.951" v="921" actId="478"/>
          <ac:spMkLst>
            <pc:docMk/>
            <pc:sldMk cId="1010196870" sldId="257"/>
            <ac:spMk id="37" creationId="{C6A10DAE-F2A0-4FB4-BC6B-A6CC8B39A964}"/>
          </ac:spMkLst>
        </pc:spChg>
        <pc:spChg chg="del">
          <ac:chgData name="g.carbone8@campus.unimib.it" userId="b00d38c9-59ca-445d-a206-84026ffe8624" providerId="ADAL" clId="{08CD40F2-EDD6-4A15-B8CD-42C4223A8E6F}" dt="2022-01-26T15:06:02.418" v="918" actId="478"/>
          <ac:spMkLst>
            <pc:docMk/>
            <pc:sldMk cId="1010196870" sldId="257"/>
            <ac:spMk id="38" creationId="{176E67CF-EF25-4B04-9A22-941059C9564D}"/>
          </ac:spMkLst>
        </pc:spChg>
        <pc:spChg chg="del">
          <ac:chgData name="g.carbone8@campus.unimib.it" userId="b00d38c9-59ca-445d-a206-84026ffe8624" providerId="ADAL" clId="{08CD40F2-EDD6-4A15-B8CD-42C4223A8E6F}" dt="2022-01-26T15:06:01.172" v="917" actId="478"/>
          <ac:spMkLst>
            <pc:docMk/>
            <pc:sldMk cId="1010196870" sldId="257"/>
            <ac:spMk id="39" creationId="{BCD684B5-AB2C-4FFA-AA4D-C1875FAE5854}"/>
          </ac:spMkLst>
        </pc:spChg>
        <pc:spChg chg="del">
          <ac:chgData name="g.carbone8@campus.unimib.it" userId="b00d38c9-59ca-445d-a206-84026ffe8624" providerId="ADAL" clId="{08CD40F2-EDD6-4A15-B8CD-42C4223A8E6F}" dt="2022-01-26T15:06:04.362" v="920" actId="478"/>
          <ac:spMkLst>
            <pc:docMk/>
            <pc:sldMk cId="1010196870" sldId="257"/>
            <ac:spMk id="40" creationId="{9A1960F8-2D6B-4E17-8083-40BFB8259CC0}"/>
          </ac:spMkLst>
        </pc:spChg>
        <pc:spChg chg="del mod">
          <ac:chgData name="g.carbone8@campus.unimib.it" userId="b00d38c9-59ca-445d-a206-84026ffe8624" providerId="ADAL" clId="{08CD40F2-EDD6-4A15-B8CD-42C4223A8E6F}" dt="2022-01-26T15:05:57.083" v="914" actId="478"/>
          <ac:spMkLst>
            <pc:docMk/>
            <pc:sldMk cId="1010196870" sldId="257"/>
            <ac:spMk id="41" creationId="{3C344A24-420E-41BD-BD11-97FCF5FA77F7}"/>
          </ac:spMkLst>
        </pc:spChg>
        <pc:spChg chg="del">
          <ac:chgData name="g.carbone8@campus.unimib.it" userId="b00d38c9-59ca-445d-a206-84026ffe8624" providerId="ADAL" clId="{08CD40F2-EDD6-4A15-B8CD-42C4223A8E6F}" dt="2022-01-26T15:06:03.533" v="919" actId="478"/>
          <ac:spMkLst>
            <pc:docMk/>
            <pc:sldMk cId="1010196870" sldId="257"/>
            <ac:spMk id="42" creationId="{400CD546-3339-4DFA-ADEA-B836A0B79216}"/>
          </ac:spMkLst>
        </pc:spChg>
        <pc:spChg chg="del">
          <ac:chgData name="g.carbone8@campus.unimib.it" userId="b00d38c9-59ca-445d-a206-84026ffe8624" providerId="ADAL" clId="{08CD40F2-EDD6-4A15-B8CD-42C4223A8E6F}" dt="2022-01-26T15:06:07.679" v="922" actId="478"/>
          <ac:spMkLst>
            <pc:docMk/>
            <pc:sldMk cId="1010196870" sldId="257"/>
            <ac:spMk id="43" creationId="{9A8B5181-79D2-4766-BBFC-40D571BACD18}"/>
          </ac:spMkLst>
        </pc:spChg>
        <pc:spChg chg="del">
          <ac:chgData name="g.carbone8@campus.unimib.it" userId="b00d38c9-59ca-445d-a206-84026ffe8624" providerId="ADAL" clId="{08CD40F2-EDD6-4A15-B8CD-42C4223A8E6F}" dt="2022-01-26T15:01:27.069" v="743" actId="478"/>
          <ac:spMkLst>
            <pc:docMk/>
            <pc:sldMk cId="1010196870" sldId="257"/>
            <ac:spMk id="50" creationId="{D7557451-33C1-410A-808D-CA140AAE0D01}"/>
          </ac:spMkLst>
        </pc:spChg>
        <pc:spChg chg="del">
          <ac:chgData name="g.carbone8@campus.unimib.it" userId="b00d38c9-59ca-445d-a206-84026ffe8624" providerId="ADAL" clId="{08CD40F2-EDD6-4A15-B8CD-42C4223A8E6F}" dt="2022-01-26T15:01:29.058" v="744" actId="478"/>
          <ac:spMkLst>
            <pc:docMk/>
            <pc:sldMk cId="1010196870" sldId="257"/>
            <ac:spMk id="51" creationId="{FAA106B6-1A08-4609-8377-9021AC708A15}"/>
          </ac:spMkLst>
        </pc:spChg>
        <pc:spChg chg="del">
          <ac:chgData name="g.carbone8@campus.unimib.it" userId="b00d38c9-59ca-445d-a206-84026ffe8624" providerId="ADAL" clId="{08CD40F2-EDD6-4A15-B8CD-42C4223A8E6F}" dt="2022-01-26T15:01:23.224" v="740" actId="478"/>
          <ac:spMkLst>
            <pc:docMk/>
            <pc:sldMk cId="1010196870" sldId="257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5:11:29.492" v="1100" actId="14100"/>
          <ac:spMkLst>
            <pc:docMk/>
            <pc:sldMk cId="1010196870" sldId="257"/>
            <ac:spMk id="53" creationId="{E5F50954-FA64-4CFB-AEE7-BCA2E4F62DEF}"/>
          </ac:spMkLst>
        </pc:spChg>
        <pc:spChg chg="add mod">
          <ac:chgData name="g.carbone8@campus.unimib.it" userId="b00d38c9-59ca-445d-a206-84026ffe8624" providerId="ADAL" clId="{08CD40F2-EDD6-4A15-B8CD-42C4223A8E6F}" dt="2022-01-26T15:14:18.961" v="1356" actId="20577"/>
          <ac:spMkLst>
            <pc:docMk/>
            <pc:sldMk cId="1010196870" sldId="257"/>
            <ac:spMk id="55" creationId="{07BAE55D-2DAC-416C-877D-D722093AC563}"/>
          </ac:spMkLst>
        </pc:spChg>
        <pc:spChg chg="del">
          <ac:chgData name="g.carbone8@campus.unimib.it" userId="b00d38c9-59ca-445d-a206-84026ffe8624" providerId="ADAL" clId="{08CD40F2-EDD6-4A15-B8CD-42C4223A8E6F}" dt="2022-01-26T15:01:21.587" v="739" actId="478"/>
          <ac:spMkLst>
            <pc:docMk/>
            <pc:sldMk cId="1010196870" sldId="257"/>
            <ac:spMk id="57" creationId="{DBCE25A8-053C-4D33-9A24-3CD8D1310FAB}"/>
          </ac:spMkLst>
        </pc:spChg>
        <pc:spChg chg="mod">
          <ac:chgData name="g.carbone8@campus.unimib.it" userId="b00d38c9-59ca-445d-a206-84026ffe8624" providerId="ADAL" clId="{08CD40F2-EDD6-4A15-B8CD-42C4223A8E6F}" dt="2022-01-26T15:05:03.119" v="828" actId="14100"/>
          <ac:spMkLst>
            <pc:docMk/>
            <pc:sldMk cId="1010196870" sldId="257"/>
            <ac:spMk id="58" creationId="{A70305F4-EA39-4952-8221-184D8AF544F0}"/>
          </ac:spMkLst>
        </pc:spChg>
        <pc:spChg chg="add mod">
          <ac:chgData name="g.carbone8@campus.unimib.it" userId="b00d38c9-59ca-445d-a206-84026ffe8624" providerId="ADAL" clId="{08CD40F2-EDD6-4A15-B8CD-42C4223A8E6F}" dt="2022-01-26T15:14:06.870" v="1344" actId="20577"/>
          <ac:spMkLst>
            <pc:docMk/>
            <pc:sldMk cId="1010196870" sldId="257"/>
            <ac:spMk id="59" creationId="{2C6B9F18-171B-4738-8C93-4E40DD38BEF6}"/>
          </ac:spMkLst>
        </pc:spChg>
        <pc:spChg chg="add mod">
          <ac:chgData name="g.carbone8@campus.unimib.it" userId="b00d38c9-59ca-445d-a206-84026ffe8624" providerId="ADAL" clId="{08CD40F2-EDD6-4A15-B8CD-42C4223A8E6F}" dt="2022-01-26T15:14:31.364" v="1360" actId="1076"/>
          <ac:spMkLst>
            <pc:docMk/>
            <pc:sldMk cId="1010196870" sldId="257"/>
            <ac:spMk id="60" creationId="{36F4212C-F352-4804-936C-BDD406492E45}"/>
          </ac:spMkLst>
        </pc:spChg>
        <pc:spChg chg="add mod">
          <ac:chgData name="g.carbone8@campus.unimib.it" userId="b00d38c9-59ca-445d-a206-84026ffe8624" providerId="ADAL" clId="{08CD40F2-EDD6-4A15-B8CD-42C4223A8E6F}" dt="2022-01-26T15:14:39.178" v="1365" actId="14100"/>
          <ac:spMkLst>
            <pc:docMk/>
            <pc:sldMk cId="1010196870" sldId="257"/>
            <ac:spMk id="61" creationId="{658C99D7-32A0-492A-BA6A-83BC419C5ABA}"/>
          </ac:spMkLst>
        </pc:spChg>
        <pc:graphicFrameChg chg="add mod">
          <ac:chgData name="g.carbone8@campus.unimib.it" userId="b00d38c9-59ca-445d-a206-84026ffe8624" providerId="ADAL" clId="{08CD40F2-EDD6-4A15-B8CD-42C4223A8E6F}" dt="2022-01-26T15:11:13.772" v="1098" actId="1076"/>
          <ac:graphicFrameMkLst>
            <pc:docMk/>
            <pc:sldMk cId="1010196870" sldId="257"/>
            <ac:graphicFrameMk id="8" creationId="{F21329EE-841A-4593-8DE9-58FBE9A2A311}"/>
          </ac:graphicFrameMkLst>
        </pc:graphicFrameChg>
        <pc:graphicFrameChg chg="add del mod">
          <ac:chgData name="g.carbone8@campus.unimib.it" userId="b00d38c9-59ca-445d-a206-84026ffe8624" providerId="ADAL" clId="{08CD40F2-EDD6-4A15-B8CD-42C4223A8E6F}" dt="2022-01-26T15:09:26.188" v="1070"/>
          <ac:graphicFrameMkLst>
            <pc:docMk/>
            <pc:sldMk cId="1010196870" sldId="257"/>
            <ac:graphicFrameMk id="48" creationId="{B658D605-CCC4-443B-8C48-DFBE7F4D3CC3}"/>
          </ac:graphicFrameMkLst>
        </pc:graphicFrameChg>
        <pc:picChg chg="add mod">
          <ac:chgData name="g.carbone8@campus.unimib.it" userId="b00d38c9-59ca-445d-a206-84026ffe8624" providerId="ADAL" clId="{08CD40F2-EDD6-4A15-B8CD-42C4223A8E6F}" dt="2022-01-28T03:33:58.082" v="1368"/>
          <ac:picMkLst>
            <pc:docMk/>
            <pc:sldMk cId="1010196870" sldId="257"/>
            <ac:picMk id="2" creationId="{212EAC1E-A4AC-4C42-8AF5-CF6F3C82860F}"/>
          </ac:picMkLst>
        </pc:picChg>
        <pc:picChg chg="add mod ord">
          <ac:chgData name="g.carbone8@campus.unimib.it" userId="b00d38c9-59ca-445d-a206-84026ffe8624" providerId="ADAL" clId="{08CD40F2-EDD6-4A15-B8CD-42C4223A8E6F}" dt="2022-01-26T15:04:18.833" v="756" actId="14100"/>
          <ac:picMkLst>
            <pc:docMk/>
            <pc:sldMk cId="1010196870" sldId="257"/>
            <ac:picMk id="3" creationId="{5B4EDAC5-B76E-47BE-8656-54694F3A6FB3}"/>
          </ac:picMkLst>
        </pc:picChg>
        <pc:picChg chg="del">
          <ac:chgData name="g.carbone8@campus.unimib.it" userId="b00d38c9-59ca-445d-a206-84026ffe8624" providerId="ADAL" clId="{08CD40F2-EDD6-4A15-B8CD-42C4223A8E6F}" dt="2022-01-26T15:03:05" v="747" actId="478"/>
          <ac:picMkLst>
            <pc:docMk/>
            <pc:sldMk cId="1010196870" sldId="257"/>
            <ac:picMk id="20" creationId="{B2C1C1BF-D5D8-4506-84EF-36090011094A}"/>
          </ac:picMkLst>
        </pc:picChg>
        <pc:picChg chg="del">
          <ac:chgData name="g.carbone8@campus.unimib.it" userId="b00d38c9-59ca-445d-a206-84026ffe8624" providerId="ADAL" clId="{08CD40F2-EDD6-4A15-B8CD-42C4223A8E6F}" dt="2022-01-26T15:01:24.843" v="742" actId="478"/>
          <ac:picMkLst>
            <pc:docMk/>
            <pc:sldMk cId="1010196870" sldId="257"/>
            <ac:picMk id="54" creationId="{5DAAE115-0973-4FE9-ACF5-59E0FE6B4657}"/>
          </ac:picMkLst>
        </pc:picChg>
        <pc:picChg chg="del">
          <ac:chgData name="g.carbone8@campus.unimib.it" userId="b00d38c9-59ca-445d-a206-84026ffe8624" providerId="ADAL" clId="{08CD40F2-EDD6-4A15-B8CD-42C4223A8E6F}" dt="2022-01-26T15:01:24.036" v="741" actId="478"/>
          <ac:picMkLst>
            <pc:docMk/>
            <pc:sldMk cId="1010196870" sldId="257"/>
            <ac:picMk id="56" creationId="{4B89A3E3-21EE-4E70-982A-D35A9D9062CE}"/>
          </ac:picMkLst>
        </pc:picChg>
        <pc:cxnChg chg="del">
          <ac:chgData name="g.carbone8@campus.unimib.it" userId="b00d38c9-59ca-445d-a206-84026ffe8624" providerId="ADAL" clId="{08CD40F2-EDD6-4A15-B8CD-42C4223A8E6F}" dt="2022-01-26T15:10:23.314" v="1074" actId="478"/>
          <ac:cxnSpMkLst>
            <pc:docMk/>
            <pc:sldMk cId="1010196870" sldId="257"/>
            <ac:cxnSpMk id="23" creationId="{4DC49E06-08D7-4172-9FD6-188F5F5577E9}"/>
          </ac:cxnSpMkLst>
        </pc:cxnChg>
        <pc:cxnChg chg="del">
          <ac:chgData name="g.carbone8@campus.unimib.it" userId="b00d38c9-59ca-445d-a206-84026ffe8624" providerId="ADAL" clId="{08CD40F2-EDD6-4A15-B8CD-42C4223A8E6F}" dt="2022-01-26T15:01:30.353" v="745" actId="478"/>
          <ac:cxnSpMkLst>
            <pc:docMk/>
            <pc:sldMk cId="1010196870" sldId="257"/>
            <ac:cxnSpMk id="36" creationId="{88D08046-C06D-43B5-9B23-B264BD96100D}"/>
          </ac:cxnSpMkLst>
        </pc:cxnChg>
        <pc:cxnChg chg="del">
          <ac:chgData name="g.carbone8@campus.unimib.it" userId="b00d38c9-59ca-445d-a206-84026ffe8624" providerId="ADAL" clId="{08CD40F2-EDD6-4A15-B8CD-42C4223A8E6F}" dt="2022-01-26T15:01:31.882" v="746" actId="478"/>
          <ac:cxnSpMkLst>
            <pc:docMk/>
            <pc:sldMk cId="1010196870" sldId="257"/>
            <ac:cxnSpMk id="49" creationId="{C0C64E8C-135C-404F-AA73-EA4FD30DF277}"/>
          </ac:cxnSpMkLst>
        </pc:cxnChg>
      </pc:sldChg>
      <pc:sldChg chg="addSp delSp modSp new mod">
        <pc:chgData name="g.carbone8@campus.unimib.it" userId="b00d38c9-59ca-445d-a206-84026ffe8624" providerId="ADAL" clId="{08CD40F2-EDD6-4A15-B8CD-42C4223A8E6F}" dt="2022-01-30T02:13:35.856" v="1422" actId="2085"/>
        <pc:sldMkLst>
          <pc:docMk/>
          <pc:sldMk cId="108039722" sldId="258"/>
        </pc:sldMkLst>
        <pc:spChg chg="del">
          <ac:chgData name="g.carbone8@campus.unimib.it" userId="b00d38c9-59ca-445d-a206-84026ffe8624" providerId="ADAL" clId="{08CD40F2-EDD6-4A15-B8CD-42C4223A8E6F}" dt="2022-01-29T01:46:52.384" v="1370" actId="478"/>
          <ac:spMkLst>
            <pc:docMk/>
            <pc:sldMk cId="108039722" sldId="258"/>
            <ac:spMk id="2" creationId="{78C2DFBA-DBC4-4F3E-A19F-02C433C57C18}"/>
          </ac:spMkLst>
        </pc:spChg>
        <pc:spChg chg="add mod">
          <ac:chgData name="g.carbone8@campus.unimib.it" userId="b00d38c9-59ca-445d-a206-84026ffe8624" providerId="ADAL" clId="{08CD40F2-EDD6-4A15-B8CD-42C4223A8E6F}" dt="2022-01-30T02:13:35.856" v="1422" actId="2085"/>
          <ac:spMkLst>
            <pc:docMk/>
            <pc:sldMk cId="108039722" sldId="258"/>
            <ac:spMk id="3" creationId="{39763B94-B1B7-4582-93A9-E7B6F5865F6F}"/>
          </ac:spMkLst>
        </pc:spChg>
        <pc:spChg chg="del">
          <ac:chgData name="g.carbone8@campus.unimib.it" userId="b00d38c9-59ca-445d-a206-84026ffe8624" providerId="ADAL" clId="{08CD40F2-EDD6-4A15-B8CD-42C4223A8E6F}" dt="2022-01-29T01:46:56.076" v="1371" actId="478"/>
          <ac:spMkLst>
            <pc:docMk/>
            <pc:sldMk cId="108039722" sldId="258"/>
            <ac:spMk id="3" creationId="{62703F62-D048-4BFD-9923-5031055118B8}"/>
          </ac:spMkLst>
        </pc:spChg>
        <pc:picChg chg="del">
          <ac:chgData name="g.carbone8@campus.unimib.it" userId="b00d38c9-59ca-445d-a206-84026ffe8624" providerId="ADAL" clId="{08CD40F2-EDD6-4A15-B8CD-42C4223A8E6F}" dt="2022-01-29T18:41:58.859" v="1386"/>
          <ac:picMkLst>
            <pc:docMk/>
            <pc:sldMk cId="108039722" sldId="258"/>
            <ac:picMk id="2" creationId="{19C9B616-483D-474A-9319-7A73707791C2}"/>
          </ac:picMkLst>
        </pc:picChg>
        <pc:cxnChg chg="add mod">
          <ac:chgData name="g.carbone8@campus.unimib.it" userId="b00d38c9-59ca-445d-a206-84026ffe8624" providerId="ADAL" clId="{08CD40F2-EDD6-4A15-B8CD-42C4223A8E6F}" dt="2022-01-29T03:10:14.556" v="1385" actId="208"/>
          <ac:cxnSpMkLst>
            <pc:docMk/>
            <pc:sldMk cId="108039722" sldId="258"/>
            <ac:cxnSpMk id="5" creationId="{713AA10F-0E9D-4402-93F5-AAD9DC254E4F}"/>
          </ac:cxnSpMkLst>
        </pc:cxnChg>
      </pc:sldChg>
      <pc:sldChg chg="addSp modSp mod">
        <pc:chgData name="g.carbone8@campus.unimib.it" userId="b00d38c9-59ca-445d-a206-84026ffe8624" providerId="ADAL" clId="{08CD40F2-EDD6-4A15-B8CD-42C4223A8E6F}" dt="2022-01-29T20:50:55.625" v="1415" actId="208"/>
        <pc:sldMkLst>
          <pc:docMk/>
          <pc:sldMk cId="2234466512" sldId="259"/>
        </pc:sldMkLst>
        <pc:spChg chg="mod">
          <ac:chgData name="g.carbone8@campus.unimib.it" userId="b00d38c9-59ca-445d-a206-84026ffe8624" providerId="ADAL" clId="{08CD40F2-EDD6-4A15-B8CD-42C4223A8E6F}" dt="2022-01-29T18:47:45.724" v="1388" actId="208"/>
          <ac:spMkLst>
            <pc:docMk/>
            <pc:sldMk cId="2234466512" sldId="259"/>
            <ac:spMk id="7" creationId="{68F6DFF4-02B4-4BD2-A4A6-0E925A14FD05}"/>
          </ac:spMkLst>
        </pc:spChg>
        <pc:spChg chg="mod">
          <ac:chgData name="g.carbone8@campus.unimib.it" userId="b00d38c9-59ca-445d-a206-84026ffe8624" providerId="ADAL" clId="{08CD40F2-EDD6-4A15-B8CD-42C4223A8E6F}" dt="2022-01-29T20:50:55.625" v="1415" actId="208"/>
          <ac:spMkLst>
            <pc:docMk/>
            <pc:sldMk cId="2234466512" sldId="259"/>
            <ac:spMk id="8" creationId="{BD5CB66E-FA44-4782-96DC-68D29A21BA14}"/>
          </ac:spMkLst>
        </pc:spChg>
        <pc:spChg chg="mod">
          <ac:chgData name="g.carbone8@campus.unimib.it" userId="b00d38c9-59ca-445d-a206-84026ffe8624" providerId="ADAL" clId="{08CD40F2-EDD6-4A15-B8CD-42C4223A8E6F}" dt="2022-01-29T18:47:45.724" v="1388" actId="208"/>
          <ac:spMkLst>
            <pc:docMk/>
            <pc:sldMk cId="2234466512" sldId="259"/>
            <ac:spMk id="9" creationId="{40986B1A-62C2-4181-8FA3-79843AFF0957}"/>
          </ac:spMkLst>
        </pc:spChg>
        <pc:spChg chg="add mod">
          <ac:chgData name="g.carbone8@campus.unimib.it" userId="b00d38c9-59ca-445d-a206-84026ffe8624" providerId="ADAL" clId="{08CD40F2-EDD6-4A15-B8CD-42C4223A8E6F}" dt="2022-01-29T19:09:59.257" v="1411" actId="164"/>
          <ac:spMkLst>
            <pc:docMk/>
            <pc:sldMk cId="2234466512" sldId="259"/>
            <ac:spMk id="14" creationId="{43D0101F-7EEA-4C48-B6A2-0BE3308B84C0}"/>
          </ac:spMkLst>
        </pc:spChg>
        <pc:grpChg chg="add mod">
          <ac:chgData name="g.carbone8@campus.unimib.it" userId="b00d38c9-59ca-445d-a206-84026ffe8624" providerId="ADAL" clId="{08CD40F2-EDD6-4A15-B8CD-42C4223A8E6F}" dt="2022-01-29T19:09:59.257" v="1411" actId="164"/>
          <ac:grpSpMkLst>
            <pc:docMk/>
            <pc:sldMk cId="2234466512" sldId="259"/>
            <ac:grpSpMk id="2" creationId="{7621C9B7-C88E-4723-BCC3-E41890976DC4}"/>
          </ac:grpSpMkLst>
        </pc:grpChg>
        <pc:grpChg chg="add mod">
          <ac:chgData name="g.carbone8@campus.unimib.it" userId="b00d38c9-59ca-445d-a206-84026ffe8624" providerId="ADAL" clId="{08CD40F2-EDD6-4A15-B8CD-42C4223A8E6F}" dt="2022-01-29T19:09:59.257" v="1411" actId="164"/>
          <ac:grpSpMkLst>
            <pc:docMk/>
            <pc:sldMk cId="2234466512" sldId="259"/>
            <ac:grpSpMk id="29" creationId="{E17CB54B-3718-4CAB-BD69-6F6B4A5233D4}"/>
          </ac:grpSpMkLst>
        </pc:grpChg>
        <pc:cxnChg chg="mod">
          <ac:chgData name="g.carbone8@campus.unimib.it" userId="b00d38c9-59ca-445d-a206-84026ffe8624" providerId="ADAL" clId="{08CD40F2-EDD6-4A15-B8CD-42C4223A8E6F}" dt="2022-01-29T19:08:56.533" v="1400" actId="14100"/>
          <ac:cxnSpMkLst>
            <pc:docMk/>
            <pc:sldMk cId="2234466512" sldId="259"/>
            <ac:cxnSpMk id="10" creationId="{DEB9DC35-B84B-4486-BB57-C2B45C021C15}"/>
          </ac:cxnSpMkLst>
        </pc:cxnChg>
        <pc:cxnChg chg="mod">
          <ac:chgData name="g.carbone8@campus.unimib.it" userId="b00d38c9-59ca-445d-a206-84026ffe8624" providerId="ADAL" clId="{08CD40F2-EDD6-4A15-B8CD-42C4223A8E6F}" dt="2022-01-29T20:50:51.298" v="1414" actId="208"/>
          <ac:cxnSpMkLst>
            <pc:docMk/>
            <pc:sldMk cId="2234466512" sldId="259"/>
            <ac:cxnSpMk id="12" creationId="{CCA27DB4-9E55-4B77-9696-E0BA42BFA269}"/>
          </ac:cxnSpMkLst>
        </pc:cxnChg>
        <pc:cxnChg chg="mod">
          <ac:chgData name="g.carbone8@campus.unimib.it" userId="b00d38c9-59ca-445d-a206-84026ffe8624" providerId="ADAL" clId="{08CD40F2-EDD6-4A15-B8CD-42C4223A8E6F}" dt="2022-01-29T19:09:28.967" v="1408" actId="14100"/>
          <ac:cxnSpMkLst>
            <pc:docMk/>
            <pc:sldMk cId="2234466512" sldId="259"/>
            <ac:cxnSpMk id="13" creationId="{D21C5242-638C-4C4A-BB76-35120148F667}"/>
          </ac:cxnSpMkLst>
        </pc:cxnChg>
        <pc:cxnChg chg="mod">
          <ac:chgData name="g.carbone8@campus.unimib.it" userId="b00d38c9-59ca-445d-a206-84026ffe8624" providerId="ADAL" clId="{08CD40F2-EDD6-4A15-B8CD-42C4223A8E6F}" dt="2022-01-29T19:09:42.390" v="1410" actId="14100"/>
          <ac:cxnSpMkLst>
            <pc:docMk/>
            <pc:sldMk cId="2234466512" sldId="259"/>
            <ac:cxnSpMk id="15" creationId="{F5F12391-0CA2-45DC-B04A-ED419C9763CA}"/>
          </ac:cxnSpMkLst>
        </pc:cxnChg>
        <pc:cxnChg chg="mod">
          <ac:chgData name="g.carbone8@campus.unimib.it" userId="b00d38c9-59ca-445d-a206-84026ffe8624" providerId="ADAL" clId="{08CD40F2-EDD6-4A15-B8CD-42C4223A8E6F}" dt="2022-01-29T19:08:36.360" v="1397" actId="14100"/>
          <ac:cxnSpMkLst>
            <pc:docMk/>
            <pc:sldMk cId="2234466512" sldId="259"/>
            <ac:cxnSpMk id="18" creationId="{256C9EBA-1863-40EA-9CCB-9DEDC796E959}"/>
          </ac:cxnSpMkLst>
        </pc:cxnChg>
      </pc:sldChg>
      <pc:sldChg chg="addSp delSp modSp add mod">
        <pc:chgData name="g.carbone8@campus.unimib.it" userId="b00d38c9-59ca-445d-a206-84026ffe8624" providerId="ADAL" clId="{08CD40F2-EDD6-4A15-B8CD-42C4223A8E6F}" dt="2022-01-31T04:40:37.222" v="1455" actId="164"/>
        <pc:sldMkLst>
          <pc:docMk/>
          <pc:sldMk cId="623075224" sldId="260"/>
        </pc:sldMkLst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7" creationId="{68F6DFF4-02B4-4BD2-A4A6-0E925A14FD05}"/>
          </ac:spMkLst>
        </pc:spChg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8" creationId="{BD5CB66E-FA44-4782-96DC-68D29A21BA14}"/>
          </ac:spMkLst>
        </pc:spChg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9" creationId="{40986B1A-62C2-4181-8FA3-79843AFF0957}"/>
          </ac:spMkLst>
        </pc:spChg>
        <pc:spChg chg="mod topLvl">
          <ac:chgData name="g.carbone8@campus.unimib.it" userId="b00d38c9-59ca-445d-a206-84026ffe8624" providerId="ADAL" clId="{08CD40F2-EDD6-4A15-B8CD-42C4223A8E6F}" dt="2022-01-30T14:05:42.112" v="1428" actId="164"/>
          <ac:spMkLst>
            <pc:docMk/>
            <pc:sldMk cId="623075224" sldId="260"/>
            <ac:spMk id="14" creationId="{43D0101F-7EEA-4C48-B6A2-0BE3308B84C0}"/>
          </ac:spMkLst>
        </pc:spChg>
        <pc:grpChg chg="del mod topLvl">
          <ac:chgData name="g.carbone8@campus.unimib.it" userId="b00d38c9-59ca-445d-a206-84026ffe8624" providerId="ADAL" clId="{08CD40F2-EDD6-4A15-B8CD-42C4223A8E6F}" dt="2022-01-30T14:04:34.429" v="1427" actId="165"/>
          <ac:grpSpMkLst>
            <pc:docMk/>
            <pc:sldMk cId="623075224" sldId="260"/>
            <ac:grpSpMk id="2" creationId="{7621C9B7-C88E-4723-BCC3-E41890976DC4}"/>
          </ac:grpSpMkLst>
        </pc:grpChg>
        <pc:grpChg chg="add mod">
          <ac:chgData name="g.carbone8@campus.unimib.it" userId="b00d38c9-59ca-445d-a206-84026ffe8624" providerId="ADAL" clId="{08CD40F2-EDD6-4A15-B8CD-42C4223A8E6F}" dt="2022-01-31T04:40:37.222" v="1455" actId="164"/>
          <ac:grpSpMkLst>
            <pc:docMk/>
            <pc:sldMk cId="623075224" sldId="260"/>
            <ac:grpSpMk id="3" creationId="{6BE5B7F9-B1BF-4658-AD05-215A9B06FFB9}"/>
          </ac:grpSpMkLst>
        </pc:grpChg>
        <pc:grpChg chg="add mod">
          <ac:chgData name="g.carbone8@campus.unimib.it" userId="b00d38c9-59ca-445d-a206-84026ffe8624" providerId="ADAL" clId="{08CD40F2-EDD6-4A15-B8CD-42C4223A8E6F}" dt="2022-01-31T04:39:25.685" v="1446" actId="1076"/>
          <ac:grpSpMkLst>
            <pc:docMk/>
            <pc:sldMk cId="623075224" sldId="260"/>
            <ac:grpSpMk id="4" creationId="{1C30A508-F1C8-4F7A-BB71-F25544594F55}"/>
          </ac:grpSpMkLst>
        </pc:grpChg>
        <pc:grpChg chg="add mod">
          <ac:chgData name="g.carbone8@campus.unimib.it" userId="b00d38c9-59ca-445d-a206-84026ffe8624" providerId="ADAL" clId="{08CD40F2-EDD6-4A15-B8CD-42C4223A8E6F}" dt="2022-01-31T04:40:37.222" v="1455" actId="164"/>
          <ac:grpSpMkLst>
            <pc:docMk/>
            <pc:sldMk cId="623075224" sldId="260"/>
            <ac:grpSpMk id="20" creationId="{CC6C0D10-BD78-43D5-A435-A6355E8AA3F4}"/>
          </ac:grpSpMkLst>
        </pc:grpChg>
        <pc:grpChg chg="del mod">
          <ac:chgData name="g.carbone8@campus.unimib.it" userId="b00d38c9-59ca-445d-a206-84026ffe8624" providerId="ADAL" clId="{08CD40F2-EDD6-4A15-B8CD-42C4223A8E6F}" dt="2022-01-30T14:04:21.145" v="1426" actId="165"/>
          <ac:grpSpMkLst>
            <pc:docMk/>
            <pc:sldMk cId="623075224" sldId="260"/>
            <ac:grpSpMk id="29" creationId="{E17CB54B-3718-4CAB-BD69-6F6B4A5233D4}"/>
          </ac:grpSpMkLst>
        </pc:grp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0" creationId="{DEB9DC35-B84B-4486-BB57-C2B45C021C15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2" creationId="{CCA27DB4-9E55-4B77-9696-E0BA42BFA269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3" creationId="{D21C5242-638C-4C4A-BB76-35120148F667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5" creationId="{F5F12391-0CA2-45DC-B04A-ED419C9763CA}"/>
          </ac:cxnSpMkLst>
        </pc:cxnChg>
        <pc:cxnChg chg="add mod">
          <ac:chgData name="g.carbone8@campus.unimib.it" userId="b00d38c9-59ca-445d-a206-84026ffe8624" providerId="ADAL" clId="{08CD40F2-EDD6-4A15-B8CD-42C4223A8E6F}" dt="2022-01-31T04:40:37.222" v="1455" actId="164"/>
          <ac:cxnSpMkLst>
            <pc:docMk/>
            <pc:sldMk cId="623075224" sldId="260"/>
            <ac:cxnSpMk id="17" creationId="{9C4187ED-26F4-457E-9637-F83519EE1B75}"/>
          </ac:cxnSpMkLst>
        </pc:cxnChg>
        <pc:cxnChg chg="mod topLvl">
          <ac:chgData name="g.carbone8@campus.unimib.it" userId="b00d38c9-59ca-445d-a206-84026ffe8624" providerId="ADAL" clId="{08CD40F2-EDD6-4A15-B8CD-42C4223A8E6F}" dt="2022-01-31T04:39:31.400" v="1447" actId="14100"/>
          <ac:cxnSpMkLst>
            <pc:docMk/>
            <pc:sldMk cId="623075224" sldId="260"/>
            <ac:cxnSpMk id="18" creationId="{256C9EBA-1863-40EA-9CCB-9DEDC796E959}"/>
          </ac:cxnSpMkLst>
        </pc:cxnChg>
        <pc:cxnChg chg="add mod">
          <ac:chgData name="g.carbone8@campus.unimib.it" userId="b00d38c9-59ca-445d-a206-84026ffe8624" providerId="ADAL" clId="{08CD40F2-EDD6-4A15-B8CD-42C4223A8E6F}" dt="2022-01-31T04:40:37.222" v="1455" actId="164"/>
          <ac:cxnSpMkLst>
            <pc:docMk/>
            <pc:sldMk cId="623075224" sldId="260"/>
            <ac:cxnSpMk id="19" creationId="{4168F9CF-1F9B-46B5-857C-9A42D2436F60}"/>
          </ac:cxnSpMkLst>
        </pc:cxnChg>
      </pc:sldChg>
      <pc:sldChg chg="modSp add mod">
        <pc:chgData name="g.carbone8@campus.unimib.it" userId="b00d38c9-59ca-445d-a206-84026ffe8624" providerId="ADAL" clId="{08CD40F2-EDD6-4A15-B8CD-42C4223A8E6F}" dt="2022-01-30T14:09:24.832" v="1432" actId="197"/>
        <pc:sldMkLst>
          <pc:docMk/>
          <pc:sldMk cId="1929371349" sldId="261"/>
        </pc:sldMkLst>
        <pc:grpChg chg="mod">
          <ac:chgData name="g.carbone8@campus.unimib.it" userId="b00d38c9-59ca-445d-a206-84026ffe8624" providerId="ADAL" clId="{08CD40F2-EDD6-4A15-B8CD-42C4223A8E6F}" dt="2022-01-30T14:09:24.832" v="1432" actId="197"/>
          <ac:grpSpMkLst>
            <pc:docMk/>
            <pc:sldMk cId="1929371349" sldId="261"/>
            <ac:grpSpMk id="3" creationId="{6BE5B7F9-B1BF-4658-AD05-215A9B06FFB9}"/>
          </ac:grpSpMkLst>
        </pc:grpChg>
        <pc:grpChg chg="mod">
          <ac:chgData name="g.carbone8@campus.unimib.it" userId="b00d38c9-59ca-445d-a206-84026ffe8624" providerId="ADAL" clId="{08CD40F2-EDD6-4A15-B8CD-42C4223A8E6F}" dt="2022-01-30T14:07:50.415" v="1431" actId="197"/>
          <ac:grpSpMkLst>
            <pc:docMk/>
            <pc:sldMk cId="1929371349" sldId="261"/>
            <ac:grpSpMk id="4" creationId="{1C30A508-F1C8-4F7A-BB71-F25544594F55}"/>
          </ac:grpSpMkLst>
        </pc:grpChg>
      </pc:sldChg>
      <pc:sldChg chg="modSp add mod">
        <pc:chgData name="g.carbone8@campus.unimib.it" userId="b00d38c9-59ca-445d-a206-84026ffe8624" providerId="ADAL" clId="{08CD40F2-EDD6-4A15-B8CD-42C4223A8E6F}" dt="2022-01-30T18:39:22.153" v="1434" actId="14100"/>
        <pc:sldMkLst>
          <pc:docMk/>
          <pc:sldMk cId="980962369" sldId="262"/>
        </pc:sldMkLst>
        <pc:cxnChg chg="mod">
          <ac:chgData name="g.carbone8@campus.unimib.it" userId="b00d38c9-59ca-445d-a206-84026ffe8624" providerId="ADAL" clId="{08CD40F2-EDD6-4A15-B8CD-42C4223A8E6F}" dt="2022-01-30T18:39:22.153" v="1434" actId="14100"/>
          <ac:cxnSpMkLst>
            <pc:docMk/>
            <pc:sldMk cId="980962369" sldId="262"/>
            <ac:cxnSpMk id="18" creationId="{256C9EBA-1863-40EA-9CCB-9DEDC796E959}"/>
          </ac:cxnSpMkLst>
        </pc:cxnChg>
      </pc:sldChg>
      <pc:sldChg chg="modSp add mod">
        <pc:chgData name="g.carbone8@campus.unimib.it" userId="b00d38c9-59ca-445d-a206-84026ffe8624" providerId="ADAL" clId="{08CD40F2-EDD6-4A15-B8CD-42C4223A8E6F}" dt="2022-01-31T02:48:05.266" v="1444" actId="197"/>
        <pc:sldMkLst>
          <pc:docMk/>
          <pc:sldMk cId="3228860322" sldId="263"/>
        </pc:sldMkLst>
        <pc:grpChg chg="mod">
          <ac:chgData name="g.carbone8@campus.unimib.it" userId="b00d38c9-59ca-445d-a206-84026ffe8624" providerId="ADAL" clId="{08CD40F2-EDD6-4A15-B8CD-42C4223A8E6F}" dt="2022-01-31T02:48:05.266" v="1444" actId="197"/>
          <ac:grpSpMkLst>
            <pc:docMk/>
            <pc:sldMk cId="3228860322" sldId="263"/>
            <ac:grpSpMk id="4" creationId="{1C30A508-F1C8-4F7A-BB71-F25544594F55}"/>
          </ac:grpSpMkLst>
        </pc:grpChg>
        <pc:cxnChg chg="mod">
          <ac:chgData name="g.carbone8@campus.unimib.it" userId="b00d38c9-59ca-445d-a206-84026ffe8624" providerId="ADAL" clId="{08CD40F2-EDD6-4A15-B8CD-42C4223A8E6F}" dt="2022-01-31T02:47:48.866" v="1443" actId="1076"/>
          <ac:cxnSpMkLst>
            <pc:docMk/>
            <pc:sldMk cId="3228860322" sldId="263"/>
            <ac:cxnSpMk id="12" creationId="{CCA27DB4-9E55-4B77-9696-E0BA42BFA269}"/>
          </ac:cxnSpMkLst>
        </pc:cxnChg>
      </pc:sldChg>
      <pc:sldChg chg="addSp delSp modSp new mod">
        <pc:chgData name="g.carbone8@campus.unimib.it" userId="b00d38c9-59ca-445d-a206-84026ffe8624" providerId="ADAL" clId="{08CD40F2-EDD6-4A15-B8CD-42C4223A8E6F}" dt="2022-01-31T17:17:24.662" v="1537" actId="164"/>
        <pc:sldMkLst>
          <pc:docMk/>
          <pc:sldMk cId="2896022669" sldId="264"/>
        </pc:sldMkLst>
        <pc:spChg chg="del">
          <ac:chgData name="g.carbone8@campus.unimib.it" userId="b00d38c9-59ca-445d-a206-84026ffe8624" providerId="ADAL" clId="{08CD40F2-EDD6-4A15-B8CD-42C4223A8E6F}" dt="2022-01-31T14:48:25.156" v="1458" actId="478"/>
          <ac:spMkLst>
            <pc:docMk/>
            <pc:sldMk cId="2896022669" sldId="264"/>
            <ac:spMk id="2" creationId="{50E89229-4DDC-45FC-B013-9A75DCE564C0}"/>
          </ac:spMkLst>
        </pc:spChg>
        <pc:spChg chg="del">
          <ac:chgData name="g.carbone8@campus.unimib.it" userId="b00d38c9-59ca-445d-a206-84026ffe8624" providerId="ADAL" clId="{08CD40F2-EDD6-4A15-B8CD-42C4223A8E6F}" dt="2022-01-31T14:48:24.146" v="1457" actId="478"/>
          <ac:spMkLst>
            <pc:docMk/>
            <pc:sldMk cId="2896022669" sldId="264"/>
            <ac:spMk id="3" creationId="{80277B44-0E20-412B-90E0-E2C5F32CB47C}"/>
          </ac:spMkLst>
        </pc:spChg>
        <pc:grpChg chg="del mod">
          <ac:chgData name="g.carbone8@campus.unimib.it" userId="b00d38c9-59ca-445d-a206-84026ffe8624" providerId="ADAL" clId="{08CD40F2-EDD6-4A15-B8CD-42C4223A8E6F}" dt="2022-01-31T17:11:19.298" v="1479"/>
          <ac:grpSpMkLst>
            <pc:docMk/>
            <pc:sldMk cId="2896022669" sldId="264"/>
            <ac:grpSpMk id="15" creationId="{22A6B0F0-6F4F-4CC2-A6DA-0A3DB50A262A}"/>
          </ac:grpSpMkLst>
        </pc:grpChg>
        <pc:grpChg chg="del mod">
          <ac:chgData name="g.carbone8@campus.unimib.it" userId="b00d38c9-59ca-445d-a206-84026ffe8624" providerId="ADAL" clId="{08CD40F2-EDD6-4A15-B8CD-42C4223A8E6F}" dt="2022-01-31T17:13:23.349" v="1484" actId="478"/>
          <ac:grpSpMkLst>
            <pc:docMk/>
            <pc:sldMk cId="2896022669" sldId="264"/>
            <ac:grpSpMk id="20" creationId="{7AAA431D-6776-498F-8F53-F39394C71E8E}"/>
          </ac:grpSpMkLst>
        </pc:grpChg>
        <pc:grpChg chg="del mod">
          <ac:chgData name="g.carbone8@campus.unimib.it" userId="b00d38c9-59ca-445d-a206-84026ffe8624" providerId="ADAL" clId="{08CD40F2-EDD6-4A15-B8CD-42C4223A8E6F}" dt="2022-01-31T17:14:05.161" v="1491"/>
          <ac:grpSpMkLst>
            <pc:docMk/>
            <pc:sldMk cId="2896022669" sldId="264"/>
            <ac:grpSpMk id="27" creationId="{A9E59B13-8117-4162-B16A-C40D2AEAF0FA}"/>
          </ac:grpSpMkLst>
        </pc:grpChg>
        <pc:grpChg chg="mod">
          <ac:chgData name="g.carbone8@campus.unimib.it" userId="b00d38c9-59ca-445d-a206-84026ffe8624" providerId="ADAL" clId="{08CD40F2-EDD6-4A15-B8CD-42C4223A8E6F}" dt="2022-01-31T17:16:48.692" v="1518" actId="164"/>
          <ac:grpSpMkLst>
            <pc:docMk/>
            <pc:sldMk cId="2896022669" sldId="264"/>
            <ac:grpSpMk id="30" creationId="{F19CF761-166A-4886-8A73-05971222E795}"/>
          </ac:grpSpMkLst>
        </pc:grpChg>
        <pc:grpChg chg="add mod">
          <ac:chgData name="g.carbone8@campus.unimib.it" userId="b00d38c9-59ca-445d-a206-84026ffe8624" providerId="ADAL" clId="{08CD40F2-EDD6-4A15-B8CD-42C4223A8E6F}" dt="2022-01-31T17:17:24.662" v="1537" actId="164"/>
          <ac:grpSpMkLst>
            <pc:docMk/>
            <pc:sldMk cId="2896022669" sldId="264"/>
            <ac:grpSpMk id="37" creationId="{519D89FD-9AAB-4AC7-95FF-1DD1827D6509}"/>
          </ac:grpSpMkLst>
        </pc:grpChg>
        <pc:grpChg chg="add del mod">
          <ac:chgData name="g.carbone8@campus.unimib.it" userId="b00d38c9-59ca-445d-a206-84026ffe8624" providerId="ADAL" clId="{08CD40F2-EDD6-4A15-B8CD-42C4223A8E6F}" dt="2022-01-31T17:17:10.158" v="1529"/>
          <ac:grpSpMkLst>
            <pc:docMk/>
            <pc:sldMk cId="2896022669" sldId="264"/>
            <ac:grpSpMk id="42" creationId="{E6B9E3F9-2B03-4905-9EC2-DED2292A611D}"/>
          </ac:grpSpMkLst>
        </pc:grpChg>
        <pc:grpChg chg="mod">
          <ac:chgData name="g.carbone8@campus.unimib.it" userId="b00d38c9-59ca-445d-a206-84026ffe8624" providerId="ADAL" clId="{08CD40F2-EDD6-4A15-B8CD-42C4223A8E6F}" dt="2022-01-31T17:17:09.736" v="1527"/>
          <ac:grpSpMkLst>
            <pc:docMk/>
            <pc:sldMk cId="2896022669" sldId="264"/>
            <ac:grpSpMk id="44" creationId="{E338E76D-52A3-4409-B1A7-EE9E7734528D}"/>
          </ac:grpSpMkLst>
        </pc:grpChg>
        <pc:grpChg chg="del mod">
          <ac:chgData name="g.carbone8@campus.unimib.it" userId="b00d38c9-59ca-445d-a206-84026ffe8624" providerId="ADAL" clId="{08CD40F2-EDD6-4A15-B8CD-42C4223A8E6F}" dt="2022-01-31T17:17:16.968" v="1536"/>
          <ac:grpSpMkLst>
            <pc:docMk/>
            <pc:sldMk cId="2896022669" sldId="264"/>
            <ac:grpSpMk id="47" creationId="{16F5C01B-AC7D-4599-8704-D1F242C06514}"/>
          </ac:grpSpMkLst>
        </pc:grpChg>
        <pc:grpChg chg="mod">
          <ac:chgData name="g.carbone8@campus.unimib.it" userId="b00d38c9-59ca-445d-a206-84026ffe8624" providerId="ADAL" clId="{08CD40F2-EDD6-4A15-B8CD-42C4223A8E6F}" dt="2022-01-31T17:17:24.662" v="1537" actId="164"/>
          <ac:grpSpMkLst>
            <pc:docMk/>
            <pc:sldMk cId="2896022669" sldId="264"/>
            <ac:grpSpMk id="51" creationId="{9AD60A05-D7AE-4A60-9246-F17CEA36FADE}"/>
          </ac:grpSpMkLst>
        </pc:grpChg>
        <pc:grpChg chg="add mod">
          <ac:chgData name="g.carbone8@campus.unimib.it" userId="b00d38c9-59ca-445d-a206-84026ffe8624" providerId="ADAL" clId="{08CD40F2-EDD6-4A15-B8CD-42C4223A8E6F}" dt="2022-01-31T17:17:24.662" v="1537" actId="164"/>
          <ac:grpSpMkLst>
            <pc:docMk/>
            <pc:sldMk cId="2896022669" sldId="264"/>
            <ac:grpSpMk id="52" creationId="{EABA51BD-0844-4B78-A1D8-4DE30C87D49E}"/>
          </ac:grpSpMkLst>
        </pc:grpChg>
        <pc:picChg chg="add mod">
          <ac:chgData name="g.carbone8@campus.unimib.it" userId="b00d38c9-59ca-445d-a206-84026ffe8624" providerId="ADAL" clId="{08CD40F2-EDD6-4A15-B8CD-42C4223A8E6F}" dt="2022-01-31T17:16:48.692" v="1518" actId="164"/>
          <ac:picMkLst>
            <pc:docMk/>
            <pc:sldMk cId="2896022669" sldId="264"/>
            <ac:picMk id="3" creationId="{51AD8329-AB8E-4123-930A-0EF6F29AB364}"/>
          </ac:picMkLst>
        </pc:picChg>
        <pc:picChg chg="add">
          <ac:chgData name="g.carbone8@campus.unimib.it" userId="b00d38c9-59ca-445d-a206-84026ffe8624" providerId="ADAL" clId="{08CD40F2-EDD6-4A15-B8CD-42C4223A8E6F}" dt="2022-01-31T14:50:57.475" v="1459" actId="22"/>
          <ac:picMkLst>
            <pc:docMk/>
            <pc:sldMk cId="2896022669" sldId="264"/>
            <ac:picMk id="5" creationId="{1581BB34-9F1E-40A4-AAC9-8758003FB30A}"/>
          </ac:picMkLst>
        </pc:picChg>
        <pc:inkChg chg="add del">
          <ac:chgData name="g.carbone8@campus.unimib.it" userId="b00d38c9-59ca-445d-a206-84026ffe8624" providerId="ADAL" clId="{08CD40F2-EDD6-4A15-B8CD-42C4223A8E6F}" dt="2022-01-31T17:11:05.902" v="1464" actId="9405"/>
          <ac:inkMkLst>
            <pc:docMk/>
            <pc:sldMk cId="2896022669" sldId="264"/>
            <ac:inkMk id="4" creationId="{3AC12F61-0452-43D8-BFD4-9A44044AA832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6" creationId="{C04B6431-8F09-4EBE-A75C-DA40F994F687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7" creationId="{DE11AF8F-D71C-4DBB-9A33-14DD786980F5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8" creationId="{497F170B-F64A-4A16-9D9F-81FC6ED7F648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9" creationId="{B8B07195-7732-40A3-BDC0-0DB288B8FD31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0" creationId="{A7248EF6-8F1B-469D-A3AE-9995A236C11D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1" creationId="{B0246529-B153-42DB-A29D-73E7DFBE30A9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2" creationId="{287E3EF3-38FE-4F12-A77A-BDFE8B4ABAB4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3" creationId="{83166C9A-7B9C-4906-B0D3-8140B51146ED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4" creationId="{31527B66-4B9F-4F4B-AD5F-405A48D3220C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6" creationId="{4BBF8691-7A61-4804-A2B7-356323417608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7" creationId="{E6345CDF-71A2-4AFE-B12B-598383DB8DC1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8" creationId="{296ECAB0-84BE-4027-943E-0CF3B24E20C1}"/>
          </ac:inkMkLst>
        </pc:inkChg>
        <pc:inkChg chg="add mod">
          <ac:chgData name="g.carbone8@campus.unimib.it" userId="b00d38c9-59ca-445d-a206-84026ffe8624" providerId="ADAL" clId="{08CD40F2-EDD6-4A15-B8CD-42C4223A8E6F}" dt="2022-01-31T17:11:19.298" v="1479"/>
          <ac:inkMkLst>
            <pc:docMk/>
            <pc:sldMk cId="2896022669" sldId="264"/>
            <ac:inkMk id="19" creationId="{4C7E35CA-A813-4BB9-BAD8-6F2981A3025C}"/>
          </ac:inkMkLst>
        </pc:inkChg>
        <pc:inkChg chg="add">
          <ac:chgData name="g.carbone8@campus.unimib.it" userId="b00d38c9-59ca-445d-a206-84026ffe8624" providerId="ADAL" clId="{08CD40F2-EDD6-4A15-B8CD-42C4223A8E6F}" dt="2022-01-31T17:14:01.974" v="1485" actId="9405"/>
          <ac:inkMkLst>
            <pc:docMk/>
            <pc:sldMk cId="2896022669" sldId="264"/>
            <ac:inkMk id="24" creationId="{96A0CA0B-33DA-4055-ABAC-22FEB8CC6037}"/>
          </ac:inkMkLst>
        </pc:inkChg>
        <pc:inkChg chg="add mod">
          <ac:chgData name="g.carbone8@campus.unimib.it" userId="b00d38c9-59ca-445d-a206-84026ffe8624" providerId="ADAL" clId="{08CD40F2-EDD6-4A15-B8CD-42C4223A8E6F}" dt="2022-01-31T17:14:05.161" v="1491"/>
          <ac:inkMkLst>
            <pc:docMk/>
            <pc:sldMk cId="2896022669" sldId="264"/>
            <ac:inkMk id="25" creationId="{8BC44557-47A2-41A8-B6F0-7C2F66B5DFC3}"/>
          </ac:inkMkLst>
        </pc:inkChg>
        <pc:inkChg chg="add mod">
          <ac:chgData name="g.carbone8@campus.unimib.it" userId="b00d38c9-59ca-445d-a206-84026ffe8624" providerId="ADAL" clId="{08CD40F2-EDD6-4A15-B8CD-42C4223A8E6F}" dt="2022-01-31T17:14:05.161" v="1491"/>
          <ac:inkMkLst>
            <pc:docMk/>
            <pc:sldMk cId="2896022669" sldId="264"/>
            <ac:inkMk id="26" creationId="{DEF5B116-F62E-45E7-98F6-380957251E28}"/>
          </ac:inkMkLst>
        </pc:inkChg>
        <pc:inkChg chg="add mod">
          <ac:chgData name="g.carbone8@campus.unimib.it" userId="b00d38c9-59ca-445d-a206-84026ffe8624" providerId="ADAL" clId="{08CD40F2-EDD6-4A15-B8CD-42C4223A8E6F}" dt="2022-01-31T17:14:05.161" v="1491"/>
          <ac:inkMkLst>
            <pc:docMk/>
            <pc:sldMk cId="2896022669" sldId="264"/>
            <ac:inkMk id="28" creationId="{CA1F2DDA-94F8-4205-8E82-86E52F4B9A35}"/>
          </ac:inkMkLst>
        </pc:inkChg>
        <pc:inkChg chg="add mod">
          <ac:chgData name="g.carbone8@campus.unimib.it" userId="b00d38c9-59ca-445d-a206-84026ffe8624" providerId="ADAL" clId="{08CD40F2-EDD6-4A15-B8CD-42C4223A8E6F}" dt="2022-01-31T17:14:05.161" v="1491"/>
          <ac:inkMkLst>
            <pc:docMk/>
            <pc:sldMk cId="2896022669" sldId="264"/>
            <ac:inkMk id="29" creationId="{EB2DEAB7-BBA9-4C18-A735-CF3711128293}"/>
          </ac:inkMkLst>
        </pc:inkChg>
        <pc:inkChg chg="add">
          <ac:chgData name="g.carbone8@campus.unimib.it" userId="b00d38c9-59ca-445d-a206-84026ffe8624" providerId="ADAL" clId="{08CD40F2-EDD6-4A15-B8CD-42C4223A8E6F}" dt="2022-01-31T17:17:05.664" v="1519" actId="9405"/>
          <ac:inkMkLst>
            <pc:docMk/>
            <pc:sldMk cId="2896022669" sldId="264"/>
            <ac:inkMk id="38" creationId="{32D83542-4F9D-457D-86C4-33F4ABA4F125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39" creationId="{00F87A88-F483-473C-8321-8A4EFF0002F2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40" creationId="{03B5E7D1-B98D-4458-B8C9-72BF1E17631C}"/>
          </ac:inkMkLst>
        </pc:inkChg>
        <pc:inkChg chg="add del mod">
          <ac:chgData name="g.carbone8@campus.unimib.it" userId="b00d38c9-59ca-445d-a206-84026ffe8624" providerId="ADAL" clId="{08CD40F2-EDD6-4A15-B8CD-42C4223A8E6F}" dt="2022-01-31T17:17:10.158" v="1529"/>
          <ac:inkMkLst>
            <pc:docMk/>
            <pc:sldMk cId="2896022669" sldId="264"/>
            <ac:inkMk id="41" creationId="{0FD258EC-03CB-436D-BBE8-F3C513F3F1E0}"/>
          </ac:inkMkLst>
        </pc:inkChg>
        <pc:inkChg chg="add del mod">
          <ac:chgData name="g.carbone8@campus.unimib.it" userId="b00d38c9-59ca-445d-a206-84026ffe8624" providerId="ADAL" clId="{08CD40F2-EDD6-4A15-B8CD-42C4223A8E6F}" dt="2022-01-31T17:17:09.736" v="1527"/>
          <ac:inkMkLst>
            <pc:docMk/>
            <pc:sldMk cId="2896022669" sldId="264"/>
            <ac:inkMk id="43" creationId="{B408F192-153F-4948-9956-C13EDC7CC508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45" creationId="{8D5A8D80-E590-43E2-A3F4-9498316C68CF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46" creationId="{8842653A-61A8-43EA-A320-2E53FF091EDD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48" creationId="{326FCE0F-FFB4-4B6D-B9D4-5BE968F66EC3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49" creationId="{B1D738A7-C5C1-4540-A050-86981331F73B}"/>
          </ac:inkMkLst>
        </pc:inkChg>
        <pc:inkChg chg="add mod">
          <ac:chgData name="g.carbone8@campus.unimib.it" userId="b00d38c9-59ca-445d-a206-84026ffe8624" providerId="ADAL" clId="{08CD40F2-EDD6-4A15-B8CD-42C4223A8E6F}" dt="2022-01-31T17:17:16.968" v="1536"/>
          <ac:inkMkLst>
            <pc:docMk/>
            <pc:sldMk cId="2896022669" sldId="264"/>
            <ac:inkMk id="50" creationId="{6A511DE9-B1BE-471C-9A31-53893E7158DC}"/>
          </ac:inkMkLst>
        </pc:inkChg>
        <pc:cxnChg chg="add del mod">
          <ac:chgData name="g.carbone8@campus.unimib.it" userId="b00d38c9-59ca-445d-a206-84026ffe8624" providerId="ADAL" clId="{08CD40F2-EDD6-4A15-B8CD-42C4223A8E6F}" dt="2022-01-31T17:13:12.823" v="1482" actId="478"/>
          <ac:cxnSpMkLst>
            <pc:docMk/>
            <pc:sldMk cId="2896022669" sldId="264"/>
            <ac:cxnSpMk id="22" creationId="{659A9C6F-5A87-4472-803E-31C7068AD1EC}"/>
          </ac:cxnSpMkLst>
        </pc:cxnChg>
        <pc:cxnChg chg="add mod">
          <ac:chgData name="g.carbone8@campus.unimib.it" userId="b00d38c9-59ca-445d-a206-84026ffe8624" providerId="ADAL" clId="{08CD40F2-EDD6-4A15-B8CD-42C4223A8E6F}" dt="2022-01-31T17:16:48.692" v="1518" actId="164"/>
          <ac:cxnSpMkLst>
            <pc:docMk/>
            <pc:sldMk cId="2896022669" sldId="264"/>
            <ac:cxnSpMk id="32" creationId="{CC080F3C-C993-4756-9C24-00955AB58000}"/>
          </ac:cxnSpMkLst>
        </pc:cxnChg>
        <pc:cxnChg chg="add mod">
          <ac:chgData name="g.carbone8@campus.unimib.it" userId="b00d38c9-59ca-445d-a206-84026ffe8624" providerId="ADAL" clId="{08CD40F2-EDD6-4A15-B8CD-42C4223A8E6F}" dt="2022-01-31T17:16:48.692" v="1518" actId="164"/>
          <ac:cxnSpMkLst>
            <pc:docMk/>
            <pc:sldMk cId="2896022669" sldId="264"/>
            <ac:cxnSpMk id="33" creationId="{8C425051-F99A-4BBF-A2EC-27EFBAE46ECE}"/>
          </ac:cxnSpMkLst>
        </pc:cxnChg>
        <pc:cxnChg chg="add mod">
          <ac:chgData name="g.carbone8@campus.unimib.it" userId="b00d38c9-59ca-445d-a206-84026ffe8624" providerId="ADAL" clId="{08CD40F2-EDD6-4A15-B8CD-42C4223A8E6F}" dt="2022-01-31T17:16:48.692" v="1518" actId="164"/>
          <ac:cxnSpMkLst>
            <pc:docMk/>
            <pc:sldMk cId="2896022669" sldId="264"/>
            <ac:cxnSpMk id="34" creationId="{429BB8A5-9528-4247-93C8-543A431C5813}"/>
          </ac:cxnSpMkLst>
        </pc:cxnChg>
        <pc:cxnChg chg="add mod">
          <ac:chgData name="g.carbone8@campus.unimib.it" userId="b00d38c9-59ca-445d-a206-84026ffe8624" providerId="ADAL" clId="{08CD40F2-EDD6-4A15-B8CD-42C4223A8E6F}" dt="2022-01-31T17:16:48.692" v="1518" actId="164"/>
          <ac:cxnSpMkLst>
            <pc:docMk/>
            <pc:sldMk cId="2896022669" sldId="264"/>
            <ac:cxnSpMk id="36" creationId="{72DCD1C5-B992-4F01-855C-DAF642F0F49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Temperatura</a:t>
            </a:r>
            <a:r>
              <a:rPr lang="en-US" baseline="0"/>
              <a:t> e irraggiamento nel tempo (doppio asse)</a:t>
            </a:r>
            <a:endParaRPr lang="it-IT"/>
          </a:p>
        </c:rich>
      </c:tx>
      <c:layout>
        <c:manualLayout>
          <c:xMode val="edge"/>
          <c:yMode val="edge"/>
          <c:x val="5.9668262486660233E-2"/>
          <c:y val="4.0661636637735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0-4251-9BE5-7088B9062EB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0-4251-9BE5-7088B906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730271"/>
        <c:axId val="1523727359"/>
      </c:lineChart>
      <c:catAx>
        <c:axId val="15237302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727359"/>
        <c:crosses val="autoZero"/>
        <c:auto val="1"/>
        <c:lblAlgn val="ctr"/>
        <c:lblOffset val="100"/>
        <c:noMultiLvlLbl val="0"/>
      </c:catAx>
      <c:valAx>
        <c:axId val="152372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66000"/>
            </a:schemeClr>
          </a:solidFill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73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0.91599</cdr:x>
      <cdr:y>0.17692</cdr:y>
    </cdr:from>
    <cdr:to>
      <cdr:x>0.96405</cdr:x>
      <cdr:y>0.96886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31A1282-EED7-48A4-A8FA-C70D75318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87182" y="386797"/>
          <a:ext cx="350872" cy="1731448"/>
        </a:xfrm>
        <a:prstGeom xmlns:a="http://schemas.openxmlformats.org/drawingml/2006/main" prst="rect">
          <a:avLst/>
        </a:prstGeom>
      </cdr:spPr>
    </cdr:pic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4:01.974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1 1 24575,'4'0'0,"0"1"0,0 0 0,0 0 0,-1 0 0,1 0 0,0 1 0,0-1 0,-1 1 0,1 0 0,-1 0 0,1 0 0,-1 1 0,0-1 0,0 1 0,0-1 0,0 1 0,2 4 0,32 22 0,-31-25 0,0 1 0,-1-1 0,1 1 0,-1 0 0,0 1 0,0-1 0,7 11 0,20 21 0,-25-30 0,1 1 0,-2 0 0,1 0 0,-1 1 0,0-1 0,-1 1 0,6 13 0,0 0 0,-6-16 0,-1 0 0,1 0 0,0 0 0,1 0 0,-1-1 0,1 0 0,0 0 0,0 0 0,1-1 0,0 0 0,9 4 0,33 24 0,-17 0 0,-27-25 0,1-1 0,0 1 0,1-1 0,-1-1 0,14 9 0,-2-2 0,0 0 0,-2 1 0,1 0 0,-2 1 0,0 1 0,0 1 0,17 25 0,-23-31 0,0-1 0,0-1 0,0 1 0,16 9 0,23 21 0,41 28 0,-47-33 0,-30-26 0,-1 1 0,0 1 0,0-1 0,-1 2 0,11 14 0,11 13-1365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14.503"/>
    </inkml:context>
    <inkml:brush xml:id="br0">
      <inkml:brushProperty name="width" value="0.1" units="cm"/>
      <inkml:brushProperty name="height" value="0.1" units="cm"/>
      <inkml:brushProperty name="color" value="#1B1B1B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15.353"/>
    </inkml:context>
    <inkml:brush xml:id="br0">
      <inkml:brushProperty name="width" value="0.1" units="cm"/>
      <inkml:brushProperty name="height" value="0.1" units="cm"/>
      <inkml:brushProperty name="color" value="#1B1B1B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15.839"/>
    </inkml:context>
    <inkml:brush xml:id="br0">
      <inkml:brushProperty name="width" value="0.1" units="cm"/>
      <inkml:brushProperty name="height" value="0.1" units="cm"/>
      <inkml:brushProperty name="color" value="#1B1B1B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16.362"/>
    </inkml:context>
    <inkml:brush xml:id="br0">
      <inkml:brushProperty name="width" value="0.1" units="cm"/>
      <inkml:brushProperty name="height" value="0.1" units="cm"/>
      <inkml:brushProperty name="color" value="#1B1B1B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05.664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36 0 24575,'-1'42'0,"-1"1"0,-15 71 0,2-56-1365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4:02.900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4:03.316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4:04.031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4:04.539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06.501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06.857"/>
    </inkml:context>
    <inkml:brush xml:id="br0">
      <inkml:brushProperty name="width" value="0.35" units="cm"/>
      <inkml:brushProperty name="height" value="0.35" units="cm"/>
      <inkml:brushProperty name="color" value="#1B1B1B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17:14.054"/>
    </inkml:context>
    <inkml:brush xml:id="br0">
      <inkml:brushProperty name="width" value="0.1" units="cm"/>
      <inkml:brushProperty name="height" value="0.1" units="cm"/>
      <inkml:brushProperty name="color" value="#1B1B1B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9DAC6-DB4D-4126-9221-E4C26A41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2FC122-BF50-4F4D-B242-9BCCE5BA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072C7-AE6C-4E9E-92E4-1BCBBB43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BF09B-7A82-4A19-AB36-620DA529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60B0C-5B73-418C-AC97-75F57FC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AC2F4-0080-4830-9839-13ACC7B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70B3DB-3E55-42B5-8F09-02AB1E2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AE2E7-11A2-4D4A-A406-5C69B5E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BF9DC-4F7C-47F5-A016-9F39CAC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06156-6039-4A60-97B5-BFA87DC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610DF3-B9A5-4D2E-B908-E42B6BF7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528CC0-B972-417C-B82D-0B5FFF96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61307-F7FB-444B-B5EC-5C0A8D3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7868D-FDF1-4034-ABE5-1A6154B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11684-9957-4A25-8F37-0304B66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8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A4C1F-6AF7-49CF-A828-CE23BAE6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4E844-9848-48C9-B336-8E373598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3B1D8-9C35-4301-A79E-52B5D189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C80BE-B2BF-4713-9E5B-ABE17BC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433C-3617-4932-B14F-B8DB0CC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A29CD-FA4E-4231-B1F4-A75F962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10D31F-EAB6-4320-9711-DF2B6630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A1233-CCD0-46FE-9FCD-D396E371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ED25B-D686-4F34-8032-F1F3ACA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3A56C-F272-47F3-BF12-26A066E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CE2D2-F8A9-49D8-A17F-849BC131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89268-06BB-4979-8B15-EB7900BB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032498-B999-4597-BFFF-C61CFAD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6FC2E-CF10-4F93-AD6A-34FA50C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BE020-8219-4C11-9B43-54A2C1A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69D5EB-95B1-40D2-A46B-B6792D1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DC6AC-83FA-4D01-8282-DC7A86C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24712-6DEB-4403-AE49-9BC1A84E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33309B-2511-4FB6-8D48-F8F70E6E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A90BE9-9A50-4911-9C62-C6D9EBD5B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BAF82D-EF37-4E66-A91F-22862F24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C6927B-0D69-4F1A-8BC9-D0BB132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8B0772-9DA2-4BC5-B46C-395E5A9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71D425-D1A2-4C75-BADF-3ABF6152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7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C0F79-8C9C-4DB2-903C-D47D869B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D37E74-094B-4129-AA3D-347117B1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11126F-1F03-4236-884E-76C1F75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EFA9CB-D7E2-4A6E-BDE1-C7C671E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0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5CF45-CFFE-46CE-93E5-9449CAA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7603A7-269A-4FC9-8CF2-E3BE2822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CD1719-91C9-4F16-9CA2-C22B271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9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8FEFE-B985-4C42-8D80-E4E0E2E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6B37B-48AE-4FC3-904F-9C14F3F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E6586E-EEE2-4C60-88E6-222CB08A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58190B-2FC0-4D3E-B446-B59195A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3EAC7-01ED-46E1-810F-978E7E47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001B8-2EB2-419F-95C7-4AA16E77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5B015-FB68-4279-8BA8-C48884E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332FD9-F1B2-48D9-8D2D-629B8D26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4BF7C0-8576-4512-B6B1-8750EA0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596D6-BBE3-4540-9B40-6862EE48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21B55-498C-4176-9142-CC728205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204F1D-5FD2-4392-B286-59BC26FB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8ECD1-A6C5-4817-95DB-247F688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D549F-3981-4829-A8EA-C4148B9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DA1AC-BF57-4300-BE7D-AF05B002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8D8-254F-457E-91CC-5CB89A81E178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E2AB6-EA43-4677-B872-2755BA92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4E4A5A-F7B7-4626-93C3-B99241A2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Titolo: Domanda di </a:t>
            </a:r>
            <a:r>
              <a:rPr lang="en-US" err="1"/>
              <a:t>Ricerca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Ozono</a:t>
            </a:r>
            <a:r>
              <a:rPr lang="en-US">
                <a:solidFill>
                  <a:schemeClr val="tx1"/>
                </a:solidFill>
              </a:rPr>
              <a:t>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IQA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Sottotitolo</a:t>
            </a:r>
            <a:r>
              <a:rPr lang="en-US" sz="900"/>
              <a:t> -&gt; 1)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Ulteriore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</a:t>
            </a:r>
            <a:r>
              <a:rPr lang="en-US" sz="900" err="1"/>
              <a:t>domanda</a:t>
            </a:r>
            <a:r>
              <a:rPr lang="en-US" sz="900"/>
              <a:t> di </a:t>
            </a:r>
            <a:r>
              <a:rPr lang="en-US" sz="900" err="1"/>
              <a:t>ricerca</a:t>
            </a:r>
            <a:r>
              <a:rPr lang="en-US" sz="900"/>
              <a:t> e 2)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heatmap</a:t>
            </a:r>
            <a:endParaRPr lang="it-IT" sz="90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2C1C1BF-D5D8-4506-84EF-3609001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99" y="1097254"/>
            <a:ext cx="7791607" cy="286268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DC49E06-08D7-4172-9FD6-188F5F5577E9}"/>
              </a:ext>
            </a:extLst>
          </p:cNvPr>
          <p:cNvCxnSpPr>
            <a:cxnSpLocks/>
          </p:cNvCxnSpPr>
          <p:nvPr/>
        </p:nvCxnSpPr>
        <p:spPr>
          <a:xfrm>
            <a:off x="923925" y="1685925"/>
            <a:ext cx="0" cy="227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34F72F1-30D8-41DF-8F13-4655104AF16A}"/>
              </a:ext>
            </a:extLst>
          </p:cNvPr>
          <p:cNvSpPr/>
          <p:nvPr/>
        </p:nvSpPr>
        <p:spPr>
          <a:xfrm>
            <a:off x="857246" y="1756612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B3E2737-E1C7-4A00-A0BA-E60B7D66AD52}"/>
              </a:ext>
            </a:extLst>
          </p:cNvPr>
          <p:cNvSpPr/>
          <p:nvPr/>
        </p:nvSpPr>
        <p:spPr>
          <a:xfrm>
            <a:off x="857246" y="2245524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C4FE016-49E4-4D09-80C3-BC5E4C57D368}"/>
              </a:ext>
            </a:extLst>
          </p:cNvPr>
          <p:cNvSpPr/>
          <p:nvPr/>
        </p:nvSpPr>
        <p:spPr>
          <a:xfrm>
            <a:off x="857246" y="2897945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A0F5456-55B4-45F8-963A-1CFB1E5F64C0}"/>
              </a:ext>
            </a:extLst>
          </p:cNvPr>
          <p:cNvSpPr/>
          <p:nvPr/>
        </p:nvSpPr>
        <p:spPr>
          <a:xfrm>
            <a:off x="857245" y="3613838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umetto: rettangolo 29">
            <a:extLst>
              <a:ext uri="{FF2B5EF4-FFF2-40B4-BE49-F238E27FC236}">
                <a16:creationId xmlns:a16="http://schemas.microsoft.com/office/drawing/2014/main" id="{9E1DD01F-927B-4129-8659-923CA4CE2C87}"/>
              </a:ext>
            </a:extLst>
          </p:cNvPr>
          <p:cNvSpPr/>
          <p:nvPr/>
        </p:nvSpPr>
        <p:spPr>
          <a:xfrm>
            <a:off x="761990" y="2182052"/>
            <a:ext cx="822170" cy="637617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Descrizione dell’evento con link (si attiva al passaggio)</a:t>
            </a:r>
            <a:endParaRPr lang="it-IT" sz="90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2A41E8-2D76-470F-9BC5-544F122BEFD2}"/>
              </a:ext>
            </a:extLst>
          </p:cNvPr>
          <p:cNvSpPr txBox="1"/>
          <p:nvPr/>
        </p:nvSpPr>
        <p:spPr>
          <a:xfrm>
            <a:off x="392900" y="1047714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Titolo timeline interattiva</a:t>
            </a:r>
            <a:endParaRPr lang="it-IT" sz="14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 miglioramento della qualità dell’aria negli ultimi anni. Alcuni dati da qualche riferimento bigliografico.</a:t>
            </a:r>
            <a:endParaRPr lang="it-IT" sz="100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8D08046-C06D-43B5-9B23-B264BD96100D}"/>
              </a:ext>
            </a:extLst>
          </p:cNvPr>
          <p:cNvCxnSpPr/>
          <p:nvPr/>
        </p:nvCxnSpPr>
        <p:spPr>
          <a:xfrm>
            <a:off x="181155" y="4895850"/>
            <a:ext cx="11869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6A10DAE-F2A0-4FB4-BC6B-A6CC8B39A964}"/>
              </a:ext>
            </a:extLst>
          </p:cNvPr>
          <p:cNvSpPr/>
          <p:nvPr/>
        </p:nvSpPr>
        <p:spPr>
          <a:xfrm rot="16200000">
            <a:off x="2884416" y="3296746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176E67CF-EF25-4B04-9A22-941059C9564D}"/>
              </a:ext>
            </a:extLst>
          </p:cNvPr>
          <p:cNvSpPr/>
          <p:nvPr/>
        </p:nvSpPr>
        <p:spPr>
          <a:xfrm rot="16200000">
            <a:off x="6827766" y="3325933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BCD684B5-AB2C-4FFA-AA4D-C1875FAE5854}"/>
              </a:ext>
            </a:extLst>
          </p:cNvPr>
          <p:cNvSpPr/>
          <p:nvPr/>
        </p:nvSpPr>
        <p:spPr>
          <a:xfrm rot="16200000">
            <a:off x="4938792" y="3365541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A1960F8-2D6B-4E17-8083-40BFB8259CC0}"/>
              </a:ext>
            </a:extLst>
          </p:cNvPr>
          <p:cNvSpPr/>
          <p:nvPr/>
        </p:nvSpPr>
        <p:spPr>
          <a:xfrm flipH="1" flipV="1">
            <a:off x="5116224" y="3784173"/>
            <a:ext cx="6517452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C344A24-420E-41BD-BD11-97FCF5FA77F7}"/>
              </a:ext>
            </a:extLst>
          </p:cNvPr>
          <p:cNvSpPr txBox="1"/>
          <p:nvPr/>
        </p:nvSpPr>
        <p:spPr>
          <a:xfrm>
            <a:off x="8505825" y="4281600"/>
            <a:ext cx="3409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miglioramento in estate (inversiione termica, minori scarichi, però l’ozono aumenta (così invogliamo a vedere insight)</a:t>
            </a:r>
            <a:endParaRPr lang="it-IT" sz="900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400CD546-3339-4DFA-ADEA-B836A0B79216}"/>
              </a:ext>
            </a:extLst>
          </p:cNvPr>
          <p:cNvSpPr/>
          <p:nvPr/>
        </p:nvSpPr>
        <p:spPr>
          <a:xfrm flipV="1">
            <a:off x="2028177" y="3803547"/>
            <a:ext cx="4942151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A8B5181-79D2-4766-BBFC-40D571BACD18}"/>
              </a:ext>
            </a:extLst>
          </p:cNvPr>
          <p:cNvSpPr txBox="1"/>
          <p:nvPr/>
        </p:nvSpPr>
        <p:spPr>
          <a:xfrm>
            <a:off x="2048530" y="4354991"/>
            <a:ext cx="278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aumenta, quali inquinanti contrinuiscono</a:t>
            </a:r>
            <a:endParaRPr lang="it-IT" sz="9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C64E8C-135C-404F-AA73-EA4FD30DF277}"/>
              </a:ext>
            </a:extLst>
          </p:cNvPr>
          <p:cNvCxnSpPr/>
          <p:nvPr/>
        </p:nvCxnSpPr>
        <p:spPr>
          <a:xfrm>
            <a:off x="6000750" y="4895850"/>
            <a:ext cx="0" cy="18758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7557451-33C1-410A-808D-CA140AAE0D01}"/>
              </a:ext>
            </a:extLst>
          </p:cNvPr>
          <p:cNvSpPr txBox="1"/>
          <p:nvPr/>
        </p:nvSpPr>
        <p:spPr>
          <a:xfrm>
            <a:off x="140897" y="4876476"/>
            <a:ext cx="585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L’Indice di qualità dell’aria ? Da cosa dipende la qualità della nostra aria  ?</a:t>
            </a:r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A106B6-1A08-4609-8377-9021AC708A15}"/>
              </a:ext>
            </a:extLst>
          </p:cNvPr>
          <p:cNvSpPr txBox="1"/>
          <p:nvPr/>
        </p:nvSpPr>
        <p:spPr>
          <a:xfrm>
            <a:off x="254105" y="5506588"/>
            <a:ext cx="5673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Cos’è l’indice e quando/come è stabilito</a:t>
            </a:r>
          </a:p>
          <a:p>
            <a:pPr marL="171450" indent="-171450">
              <a:buFontTx/>
              <a:buChar char="-"/>
            </a:pPr>
            <a:r>
              <a:rPr lang="en-US" sz="1000"/>
              <a:t>Gli inquinanti che considera ed i limiti</a:t>
            </a:r>
          </a:p>
          <a:p>
            <a:pPr marL="171450" indent="-171450">
              <a:buFontTx/>
              <a:buChar char="-"/>
            </a:pPr>
            <a:r>
              <a:rPr lang="en-US" sz="1000"/>
              <a:t>Breve sunto degli effetti sulla salute</a:t>
            </a:r>
          </a:p>
          <a:p>
            <a:pPr marL="171450" indent="-171450">
              <a:buFontTx/>
              <a:buChar char="-"/>
            </a:pPr>
            <a:r>
              <a:rPr lang="en-US" sz="1000"/>
              <a:t>Inserire qui la legenda ? 		</a:t>
            </a:r>
          </a:p>
          <a:p>
            <a:pPr marL="171450" indent="-171450">
              <a:buFontTx/>
              <a:buChar char="-"/>
            </a:pPr>
            <a:endParaRPr lang="it-IT" sz="100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3449219-9CE6-4EED-90FD-E762C8BBCABD}"/>
              </a:ext>
            </a:extLst>
          </p:cNvPr>
          <p:cNvSpPr txBox="1"/>
          <p:nvPr/>
        </p:nvSpPr>
        <p:spPr>
          <a:xfrm>
            <a:off x="6000746" y="4939372"/>
            <a:ext cx="59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dati, la zona considerata ...</a:t>
            </a:r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5DAAE115-0973-4FE9-ACF5-59E0FE6B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98" y="5362435"/>
            <a:ext cx="1664775" cy="1281371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4B89A3E3-21EE-4E70-982A-D35A9D90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17" y="4991206"/>
            <a:ext cx="1685274" cy="1690591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BCE25A8-053C-4D33-9A24-3CD8D1310FAB}"/>
              </a:ext>
            </a:extLst>
          </p:cNvPr>
          <p:cNvSpPr txBox="1"/>
          <p:nvPr/>
        </p:nvSpPr>
        <p:spPr>
          <a:xfrm>
            <a:off x="6116128" y="5361544"/>
            <a:ext cx="3735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Origine dei dati</a:t>
            </a:r>
          </a:p>
          <a:p>
            <a:pPr marL="171450" indent="-171450">
              <a:buFontTx/>
              <a:buChar char="-"/>
            </a:pPr>
            <a:r>
              <a:rPr lang="en-US" sz="900"/>
              <a:t>Le stazioni</a:t>
            </a:r>
          </a:p>
          <a:p>
            <a:pPr marL="171450" indent="-171450">
              <a:buFontTx/>
              <a:buChar char="-"/>
            </a:pPr>
            <a:r>
              <a:rPr lang="en-US" sz="900"/>
              <a:t>L’aggregato di Milano (struttura, perchè si considera così)</a:t>
            </a:r>
          </a:p>
          <a:p>
            <a:pPr marL="171450" indent="-171450">
              <a:buFontTx/>
              <a:buChar char="-"/>
            </a:pPr>
            <a:r>
              <a:rPr lang="en-US" sz="900"/>
              <a:t>Fonti</a:t>
            </a:r>
          </a:p>
          <a:p>
            <a:pPr marL="171450" indent="-171450">
              <a:buFontTx/>
              <a:buChar char="-"/>
            </a:pPr>
            <a:r>
              <a:rPr lang="en-US" sz="900"/>
              <a:t>Altro ?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861387"/>
            <a:ext cx="1182893" cy="77603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Ozono: </a:t>
            </a:r>
            <a:r>
              <a:rPr lang="en-US" sz="900">
                <a:solidFill>
                  <a:schemeClr val="accent2"/>
                </a:solidFill>
              </a:rPr>
              <a:t>Scarso</a:t>
            </a:r>
          </a:p>
          <a:p>
            <a:r>
              <a:rPr lang="en-US" sz="900">
                <a:solidFill>
                  <a:schemeClr val="tx1"/>
                </a:solidFill>
              </a:rPr>
              <a:t>PM: 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Buono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EDAC5-B76E-47BE-8656-54694F3A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95" y="1128093"/>
            <a:ext cx="7654561" cy="2756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Approfondimento: L’ozono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IQA     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Ozono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Context relative ai rischi di salute dell’ozono</a:t>
            </a:r>
          </a:p>
          <a:p>
            <a:pPr marL="171450" indent="-171450">
              <a:buFontTx/>
              <a:buChar char="-"/>
            </a:pPr>
            <a:r>
              <a:rPr lang="en-US" sz="900"/>
              <a:t>I limiti</a:t>
            </a:r>
          </a:p>
          <a:p>
            <a:pPr marL="171450" indent="-171450">
              <a:buFontTx/>
              <a:buChar char="-"/>
            </a:pPr>
            <a:r>
              <a:rPr lang="it-IT" sz="900"/>
              <a:t>Riassunto processo di formazione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della staticità dell’ozono negli anni</a:t>
            </a:r>
            <a:endParaRPr lang="it-IT" sz="10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756612"/>
            <a:ext cx="1577267" cy="88081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 per il solo ozono: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Opzionali</a:t>
            </a:r>
            <a:endParaRPr lang="en-US" sz="900">
              <a:solidFill>
                <a:schemeClr val="accent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Temperatura -&gt;</a:t>
            </a: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Irraggiamento -&gt;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21329EE-841A-4593-8DE9-58FBE9A2A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354910"/>
              </p:ext>
            </p:extLst>
          </p:nvPr>
        </p:nvGraphicFramePr>
        <p:xfrm>
          <a:off x="2032000" y="3959940"/>
          <a:ext cx="7300531" cy="218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Parentesi graffa aperta 52">
            <a:extLst>
              <a:ext uri="{FF2B5EF4-FFF2-40B4-BE49-F238E27FC236}">
                <a16:creationId xmlns:a16="http://schemas.microsoft.com/office/drawing/2014/main" id="{E5F50954-FA64-4CFB-AEE7-BCA2E4F62DEF}"/>
              </a:ext>
            </a:extLst>
          </p:cNvPr>
          <p:cNvSpPr/>
          <p:nvPr/>
        </p:nvSpPr>
        <p:spPr>
          <a:xfrm rot="16200000">
            <a:off x="474547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7BAE55D-2DAC-416C-877D-D722093AC563}"/>
              </a:ext>
            </a:extLst>
          </p:cNvPr>
          <p:cNvSpPr txBox="1"/>
          <p:nvPr/>
        </p:nvSpPr>
        <p:spPr>
          <a:xfrm>
            <a:off x="9270546" y="4493255"/>
            <a:ext cx="1987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diminuisce</a:t>
            </a:r>
            <a:endParaRPr lang="it-IT" sz="90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657B6830-EB77-404D-8D9B-EEEA1E644F30}"/>
              </a:ext>
            </a:extLst>
          </p:cNvPr>
          <p:cNvSpPr/>
          <p:nvPr/>
        </p:nvSpPr>
        <p:spPr>
          <a:xfrm>
            <a:off x="3817856" y="6381946"/>
            <a:ext cx="1084082" cy="235889"/>
          </a:xfrm>
          <a:custGeom>
            <a:avLst/>
            <a:gdLst>
              <a:gd name="connsiteX0" fmla="*/ 1084082 w 1084082"/>
              <a:gd name="connsiteY0" fmla="*/ 0 h 235889"/>
              <a:gd name="connsiteX1" fmla="*/ 895546 w 1084082"/>
              <a:gd name="connsiteY1" fmla="*/ 197963 h 235889"/>
              <a:gd name="connsiteX2" fmla="*/ 0 w 1084082"/>
              <a:gd name="connsiteY2" fmla="*/ 235670 h 23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082" h="235889">
                <a:moveTo>
                  <a:pt x="1084082" y="0"/>
                </a:moveTo>
                <a:cubicBezTo>
                  <a:pt x="1080154" y="79342"/>
                  <a:pt x="1076226" y="158685"/>
                  <a:pt x="895546" y="197963"/>
                </a:cubicBezTo>
                <a:cubicBezTo>
                  <a:pt x="714866" y="237241"/>
                  <a:pt x="357433" y="236455"/>
                  <a:pt x="0" y="2356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143DF9B-343F-4923-A2BE-F816FBBACD88}"/>
              </a:ext>
            </a:extLst>
          </p:cNvPr>
          <p:cNvSpPr/>
          <p:nvPr/>
        </p:nvSpPr>
        <p:spPr>
          <a:xfrm>
            <a:off x="666963" y="5915249"/>
            <a:ext cx="3179173" cy="753716"/>
          </a:xfrm>
          <a:custGeom>
            <a:avLst/>
            <a:gdLst>
              <a:gd name="connsiteX0" fmla="*/ 3179173 w 3179173"/>
              <a:gd name="connsiteY0" fmla="*/ 692941 h 753716"/>
              <a:gd name="connsiteX1" fmla="*/ 633936 w 3179173"/>
              <a:gd name="connsiteY1" fmla="*/ 692941 h 753716"/>
              <a:gd name="connsiteX2" fmla="*/ 115462 w 3179173"/>
              <a:gd name="connsiteY2" fmla="*/ 61345 h 753716"/>
              <a:gd name="connsiteX3" fmla="*/ 49474 w 3179173"/>
              <a:gd name="connsiteY3" fmla="*/ 33064 h 753716"/>
              <a:gd name="connsiteX4" fmla="*/ 68328 w 3179173"/>
              <a:gd name="connsiteY4" fmla="*/ 4784 h 753716"/>
              <a:gd name="connsiteX5" fmla="*/ 2340 w 3179173"/>
              <a:gd name="connsiteY5" fmla="*/ 4784 h 753716"/>
              <a:gd name="connsiteX6" fmla="*/ 21194 w 3179173"/>
              <a:gd name="connsiteY6" fmla="*/ 51918 h 7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173" h="753716">
                <a:moveTo>
                  <a:pt x="3179173" y="692941"/>
                </a:moveTo>
                <a:cubicBezTo>
                  <a:pt x="2161863" y="745574"/>
                  <a:pt x="1144554" y="798207"/>
                  <a:pt x="633936" y="692941"/>
                </a:cubicBezTo>
                <a:cubicBezTo>
                  <a:pt x="123317" y="587675"/>
                  <a:pt x="212872" y="171324"/>
                  <a:pt x="115462" y="61345"/>
                </a:cubicBezTo>
                <a:cubicBezTo>
                  <a:pt x="18052" y="-48634"/>
                  <a:pt x="57330" y="42491"/>
                  <a:pt x="49474" y="33064"/>
                </a:cubicBezTo>
                <a:cubicBezTo>
                  <a:pt x="41618" y="23637"/>
                  <a:pt x="76184" y="9497"/>
                  <a:pt x="68328" y="4784"/>
                </a:cubicBezTo>
                <a:cubicBezTo>
                  <a:pt x="60472" y="71"/>
                  <a:pt x="10196" y="-3072"/>
                  <a:pt x="2340" y="4784"/>
                </a:cubicBezTo>
                <a:cubicBezTo>
                  <a:pt x="-5516" y="12640"/>
                  <a:pt x="7839" y="32279"/>
                  <a:pt x="21194" y="51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C6B9F18-171B-4738-8C93-4E40DD38BEF6}"/>
              </a:ext>
            </a:extLst>
          </p:cNvPr>
          <p:cNvSpPr txBox="1"/>
          <p:nvPr/>
        </p:nvSpPr>
        <p:spPr>
          <a:xfrm>
            <a:off x="302496" y="4677921"/>
            <a:ext cx="14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peggioramento in estate</a:t>
            </a:r>
            <a:endParaRPr lang="it-IT" sz="900"/>
          </a:p>
        </p:txBody>
      </p:sp>
      <p:sp>
        <p:nvSpPr>
          <p:cNvPr id="60" name="Parentesi graffa aperta 59">
            <a:extLst>
              <a:ext uri="{FF2B5EF4-FFF2-40B4-BE49-F238E27FC236}">
                <a16:creationId xmlns:a16="http://schemas.microsoft.com/office/drawing/2014/main" id="{36F4212C-F352-4804-936C-BDD406492E45}"/>
              </a:ext>
            </a:extLst>
          </p:cNvPr>
          <p:cNvSpPr/>
          <p:nvPr/>
        </p:nvSpPr>
        <p:spPr>
          <a:xfrm rot="16200000">
            <a:off x="714234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graffa aperta 60">
            <a:extLst>
              <a:ext uri="{FF2B5EF4-FFF2-40B4-BE49-F238E27FC236}">
                <a16:creationId xmlns:a16="http://schemas.microsoft.com/office/drawing/2014/main" id="{658C99D7-32A0-492A-BA6A-83BC419C5ABA}"/>
              </a:ext>
            </a:extLst>
          </p:cNvPr>
          <p:cNvSpPr/>
          <p:nvPr/>
        </p:nvSpPr>
        <p:spPr>
          <a:xfrm rot="16200000">
            <a:off x="2929027" y="5559588"/>
            <a:ext cx="308768" cy="1336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56954452-3CAB-409C-A174-267A2C952320}"/>
              </a:ext>
            </a:extLst>
          </p:cNvPr>
          <p:cNvSpPr/>
          <p:nvPr/>
        </p:nvSpPr>
        <p:spPr>
          <a:xfrm>
            <a:off x="7225783" y="5090474"/>
            <a:ext cx="2711097" cy="1640569"/>
          </a:xfrm>
          <a:custGeom>
            <a:avLst/>
            <a:gdLst>
              <a:gd name="connsiteX0" fmla="*/ 89417 w 2711097"/>
              <a:gd name="connsiteY0" fmla="*/ 1253765 h 1640569"/>
              <a:gd name="connsiteX1" fmla="*/ 268526 w 2711097"/>
              <a:gd name="connsiteY1" fmla="*/ 1517716 h 1640569"/>
              <a:gd name="connsiteX2" fmla="*/ 2342423 w 2711097"/>
              <a:gd name="connsiteY2" fmla="*/ 1517716 h 1640569"/>
              <a:gd name="connsiteX3" fmla="*/ 2710069 w 2711097"/>
              <a:gd name="connsiteY3" fmla="*/ 0 h 1640569"/>
              <a:gd name="connsiteX4" fmla="*/ 2710069 w 2711097"/>
              <a:gd name="connsiteY4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97" h="1640569">
                <a:moveTo>
                  <a:pt x="89417" y="1253765"/>
                </a:moveTo>
                <a:cubicBezTo>
                  <a:pt x="-8779" y="1363744"/>
                  <a:pt x="-106975" y="1473724"/>
                  <a:pt x="268526" y="1517716"/>
                </a:cubicBezTo>
                <a:cubicBezTo>
                  <a:pt x="644027" y="1561708"/>
                  <a:pt x="1935499" y="1770669"/>
                  <a:pt x="2342423" y="1517716"/>
                </a:cubicBezTo>
                <a:cubicBezTo>
                  <a:pt x="2749347" y="1264763"/>
                  <a:pt x="2710069" y="0"/>
                  <a:pt x="2710069" y="0"/>
                </a:cubicBezTo>
                <a:lnTo>
                  <a:pt x="271006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93E9812B-E02B-4A4B-A1E8-06000D1BF121}"/>
              </a:ext>
            </a:extLst>
          </p:cNvPr>
          <p:cNvSpPr/>
          <p:nvPr/>
        </p:nvSpPr>
        <p:spPr>
          <a:xfrm>
            <a:off x="2612674" y="6372520"/>
            <a:ext cx="4711953" cy="230690"/>
          </a:xfrm>
          <a:custGeom>
            <a:avLst/>
            <a:gdLst>
              <a:gd name="connsiteX0" fmla="*/ 460464 w 4711953"/>
              <a:gd name="connsiteY0" fmla="*/ 0 h 230690"/>
              <a:gd name="connsiteX1" fmla="*/ 394477 w 4711953"/>
              <a:gd name="connsiteY1" fmla="*/ 207389 h 230690"/>
              <a:gd name="connsiteX2" fmla="*/ 4711953 w 4711953"/>
              <a:gd name="connsiteY2" fmla="*/ 216816 h 23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953" h="230690">
                <a:moveTo>
                  <a:pt x="460464" y="0"/>
                </a:moveTo>
                <a:cubicBezTo>
                  <a:pt x="73179" y="85626"/>
                  <a:pt x="-314105" y="171253"/>
                  <a:pt x="394477" y="207389"/>
                </a:cubicBezTo>
                <a:cubicBezTo>
                  <a:pt x="1103059" y="243525"/>
                  <a:pt x="2907506" y="230170"/>
                  <a:pt x="4711953" y="2168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Registrazione schermo 1">
            <a:hlinkClick r:id="" action="ppaction://media"/>
            <a:extLst>
              <a:ext uri="{FF2B5EF4-FFF2-40B4-BE49-F238E27FC236}">
                <a16:creationId xmlns:a16="http://schemas.microsoft.com/office/drawing/2014/main" id="{212EAC1E-A4AC-4C42-8AF5-CF6F3C8286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5888" y="0"/>
            <a:ext cx="941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13AA10F-0E9D-4402-93F5-AAD9DC254E4F}"/>
              </a:ext>
            </a:extLst>
          </p:cNvPr>
          <p:cNvCxnSpPr/>
          <p:nvPr/>
        </p:nvCxnSpPr>
        <p:spPr>
          <a:xfrm>
            <a:off x="3071004" y="629728"/>
            <a:ext cx="0" cy="33297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39763B94-B1B7-4582-93A9-E7B6F5865F6F}"/>
              </a:ext>
            </a:extLst>
          </p:cNvPr>
          <p:cNvSpPr/>
          <p:nvPr/>
        </p:nvSpPr>
        <p:spPr>
          <a:xfrm>
            <a:off x="5988050" y="1936750"/>
            <a:ext cx="125095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0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E17CB54B-3718-4CAB-BD69-6F6B4A5233D4}"/>
              </a:ext>
            </a:extLst>
          </p:cNvPr>
          <p:cNvGrpSpPr/>
          <p:nvPr/>
        </p:nvGrpSpPr>
        <p:grpSpPr>
          <a:xfrm>
            <a:off x="2380575" y="3224196"/>
            <a:ext cx="7587342" cy="888223"/>
            <a:chOff x="2380575" y="3224196"/>
            <a:chExt cx="7587342" cy="888223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621C9B7-C88E-4723-BCC3-E41890976DC4}"/>
                </a:ext>
              </a:extLst>
            </p:cNvPr>
            <p:cNvGrpSpPr/>
            <p:nvPr/>
          </p:nvGrpSpPr>
          <p:grpSpPr>
            <a:xfrm>
              <a:off x="2380575" y="3224196"/>
              <a:ext cx="6846277" cy="888223"/>
              <a:chOff x="2380575" y="3224196"/>
              <a:chExt cx="6846277" cy="888223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68F6DFF4-02B4-4BD2-A4A6-0E925A14FD05}"/>
                  </a:ext>
                </a:extLst>
              </p:cNvPr>
              <p:cNvSpPr/>
              <p:nvPr/>
            </p:nvSpPr>
            <p:spPr>
              <a:xfrm rot="16200000">
                <a:off x="3133573" y="2473280"/>
                <a:ext cx="126631" cy="1632628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BD5CB66E-FA44-4782-96DC-68D29A21BA14}"/>
                  </a:ext>
                </a:extLst>
              </p:cNvPr>
              <p:cNvSpPr/>
              <p:nvPr/>
            </p:nvSpPr>
            <p:spPr>
              <a:xfrm rot="16200000">
                <a:off x="5327022" y="2017191"/>
                <a:ext cx="126631" cy="2544805"/>
              </a:xfrm>
              <a:prstGeom prst="leftBracket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Parentesi quadra aperta 8">
                <a:extLst>
                  <a:ext uri="{FF2B5EF4-FFF2-40B4-BE49-F238E27FC236}">
                    <a16:creationId xmlns:a16="http://schemas.microsoft.com/office/drawing/2014/main" id="{40986B1A-62C2-4181-8FA3-79843AFF0957}"/>
                  </a:ext>
                </a:extLst>
              </p:cNvPr>
              <p:cNvSpPr/>
              <p:nvPr/>
            </p:nvSpPr>
            <p:spPr>
              <a:xfrm rot="16200000">
                <a:off x="7520472" y="2471197"/>
                <a:ext cx="126631" cy="1632630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DEB9DC35-B84B-4486-BB57-C2B45C021C1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3196888" y="3352910"/>
                <a:ext cx="1" cy="7595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CCA27DB4-9E55-4B77-9696-E0BA42BFA269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>
                <a:off x="5390338" y="3352909"/>
                <a:ext cx="0" cy="73141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D21C5242-638C-4C4A-BB76-35120148F667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83788" y="3350828"/>
                <a:ext cx="1" cy="36773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F5F12391-0CA2-45DC-B04A-ED419C976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164" y="3710940"/>
                <a:ext cx="437562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256C9EBA-1863-40EA-9CCB-9DEDC796E959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>
                <a:off x="9226852" y="3350828"/>
                <a:ext cx="0" cy="7334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23446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>
            <a:off x="6012873" y="5241255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C6C0D10-BD78-43D5-A435-A6355E8AA3F4}"/>
              </a:ext>
            </a:extLst>
          </p:cNvPr>
          <p:cNvGrpSpPr/>
          <p:nvPr/>
        </p:nvGrpSpPr>
        <p:grpSpPr>
          <a:xfrm>
            <a:off x="2644588" y="3224196"/>
            <a:ext cx="7323329" cy="668458"/>
            <a:chOff x="2644588" y="3224196"/>
            <a:chExt cx="7323329" cy="668458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6BE5B7F9-B1BF-4658-AD05-215A9B06FFB9}"/>
                </a:ext>
              </a:extLst>
            </p:cNvPr>
            <p:cNvGrpSpPr/>
            <p:nvPr/>
          </p:nvGrpSpPr>
          <p:grpSpPr>
            <a:xfrm>
              <a:off x="8485787" y="3224196"/>
              <a:ext cx="1482130" cy="397545"/>
              <a:chOff x="8485787" y="3224196"/>
              <a:chExt cx="1482130" cy="397545"/>
            </a:xfrm>
          </p:grpSpPr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256C9EBA-1863-40EA-9CCB-9DEDC796E959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>
                <a:off x="9226852" y="3350828"/>
                <a:ext cx="0" cy="2709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Parentesi quadra aperta 13">
                <a:extLst>
                  <a:ext uri="{FF2B5EF4-FFF2-40B4-BE49-F238E27FC236}">
                    <a16:creationId xmlns:a16="http://schemas.microsoft.com/office/drawing/2014/main" id="{43D0101F-7EEA-4C48-B6A2-0BE3308B84C0}"/>
                  </a:ext>
                </a:extLst>
              </p:cNvPr>
              <p:cNvSpPr/>
              <p:nvPr/>
            </p:nvSpPr>
            <p:spPr>
              <a:xfrm rot="16200000">
                <a:off x="9163536" y="2546447"/>
                <a:ext cx="126631" cy="1482130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C4187ED-26F4-457E-9637-F83519E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588" y="3621741"/>
              <a:ext cx="658226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168F9CF-1F9B-46B5-857C-9A42D2436F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588" y="3621741"/>
              <a:ext cx="0" cy="2709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7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>
            <a:off x="2380575" y="3224196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>
            <a:off x="8485787" y="3224196"/>
            <a:ext cx="1482130" cy="486744"/>
            <a:chOff x="8485787" y="3224196"/>
            <a:chExt cx="1482130" cy="48674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360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8096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 flipV="1">
            <a:off x="2380575" y="3224197"/>
            <a:ext cx="6019528" cy="486744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</p:cNvCxnSpPr>
            <p:nvPr/>
          </p:nvCxnSpPr>
          <p:spPr>
            <a:xfrm>
              <a:off x="5999938" y="3345235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>
            <a:off x="8485787" y="3224196"/>
            <a:ext cx="1482130" cy="486744"/>
            <a:chOff x="8485787" y="3224196"/>
            <a:chExt cx="1482130" cy="48674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360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28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 flipV="1">
            <a:off x="2380575" y="3224196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 flipV="1">
            <a:off x="8485787" y="3224196"/>
            <a:ext cx="1482130" cy="860124"/>
            <a:chOff x="8485787" y="3224196"/>
            <a:chExt cx="1482130" cy="86012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733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9293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581BB34-9F1E-40A4-AAC9-8758003F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99" y="2800317"/>
            <a:ext cx="997001" cy="12573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96A0CA0B-33DA-4055-ABAC-22FEB8CC6037}"/>
                  </a:ext>
                </a:extLst>
              </p14:cNvPr>
              <p14:cNvContentPartPr/>
              <p14:nvPr/>
            </p14:nvContentPartPr>
            <p14:xfrm>
              <a:off x="1250545" y="879697"/>
              <a:ext cx="343800" cy="31284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96A0CA0B-33DA-4055-ABAC-22FEB8CC6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7905" y="817057"/>
                <a:ext cx="469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32D83542-4F9D-457D-86C4-33F4ABA4F125}"/>
                  </a:ext>
                </a:extLst>
              </p14:cNvPr>
              <p14:cNvContentPartPr/>
              <p14:nvPr/>
            </p14:nvContentPartPr>
            <p14:xfrm>
              <a:off x="523620" y="2425650"/>
              <a:ext cx="12960" cy="9288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32D83542-4F9D-457D-86C4-33F4ABA4F1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980" y="2362650"/>
                <a:ext cx="13860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EABA51BD-0844-4B78-A1D8-4DE30C87D49E}"/>
              </a:ext>
            </a:extLst>
          </p:cNvPr>
          <p:cNvGrpSpPr/>
          <p:nvPr/>
        </p:nvGrpSpPr>
        <p:grpSpPr>
          <a:xfrm>
            <a:off x="1716762" y="2466924"/>
            <a:ext cx="903748" cy="1103413"/>
            <a:chOff x="1716762" y="2466924"/>
            <a:chExt cx="903748" cy="1103413"/>
          </a:xfrm>
        </p:grpSpPr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519D89FD-9AAB-4AC7-95FF-1DD1827D6509}"/>
                </a:ext>
              </a:extLst>
            </p:cNvPr>
            <p:cNvGrpSpPr/>
            <p:nvPr/>
          </p:nvGrpSpPr>
          <p:grpSpPr>
            <a:xfrm>
              <a:off x="1716762" y="2466924"/>
              <a:ext cx="903748" cy="1103413"/>
              <a:chOff x="1716762" y="2466924"/>
              <a:chExt cx="903748" cy="1103413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51AD8329-AB8E-4123-930A-0EF6F29A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6762" y="2466924"/>
                <a:ext cx="903748" cy="1103413"/>
              </a:xfrm>
              <a:prstGeom prst="rect">
                <a:avLst/>
              </a:prstGeom>
            </p:spPr>
          </p:pic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F19CF761-166A-4886-8A73-05971222E795}"/>
                  </a:ext>
                </a:extLst>
              </p:cNvPr>
              <p:cNvGrpSpPr/>
              <p:nvPr/>
            </p:nvGrpSpPr>
            <p:grpSpPr>
              <a:xfrm>
                <a:off x="2052985" y="3234817"/>
                <a:ext cx="120960" cy="17640"/>
                <a:chOff x="2052985" y="3234817"/>
                <a:chExt cx="120960" cy="17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25" name="Input penna 24">
                      <a:extLst>
                        <a:ext uri="{FF2B5EF4-FFF2-40B4-BE49-F238E27FC236}">
                          <a16:creationId xmlns:a16="http://schemas.microsoft.com/office/drawing/2014/main" id="{8BC44557-47A2-41A8-B6F0-7C2F66B5DF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52985" y="3252097"/>
                    <a:ext cx="360" cy="360"/>
                  </p14:xfrm>
                </p:contentPart>
              </mc:Choice>
              <mc:Fallback>
                <p:pic>
                  <p:nvPicPr>
                    <p:cNvPr id="25" name="Input penna 24">
                      <a:extLst>
                        <a:ext uri="{FF2B5EF4-FFF2-40B4-BE49-F238E27FC236}">
                          <a16:creationId xmlns:a16="http://schemas.microsoft.com/office/drawing/2014/main" id="{8BC44557-47A2-41A8-B6F0-7C2F66B5DFC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989985" y="318945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26" name="Input penna 25">
                      <a:extLst>
                        <a:ext uri="{FF2B5EF4-FFF2-40B4-BE49-F238E27FC236}">
                          <a16:creationId xmlns:a16="http://schemas.microsoft.com/office/drawing/2014/main" id="{DEF5B116-F62E-45E7-98F6-380957251E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13105" y="3252097"/>
                    <a:ext cx="360" cy="360"/>
                  </p14:xfrm>
                </p:contentPart>
              </mc:Choice>
              <mc:Fallback>
                <p:pic>
                  <p:nvPicPr>
                    <p:cNvPr id="26" name="Input penna 25">
                      <a:extLst>
                        <a:ext uri="{FF2B5EF4-FFF2-40B4-BE49-F238E27FC236}">
                          <a16:creationId xmlns:a16="http://schemas.microsoft.com/office/drawing/2014/main" id="{DEF5B116-F62E-45E7-98F6-380957251E2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050465" y="318945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28" name="Input penna 27">
                      <a:extLst>
                        <a:ext uri="{FF2B5EF4-FFF2-40B4-BE49-F238E27FC236}">
                          <a16:creationId xmlns:a16="http://schemas.microsoft.com/office/drawing/2014/main" id="{CA1F2DDA-94F8-4205-8E82-86E52F4B9A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6305" y="3243457"/>
                    <a:ext cx="360" cy="360"/>
                  </p14:xfrm>
                </p:contentPart>
              </mc:Choice>
              <mc:Fallback>
                <p:pic>
                  <p:nvPicPr>
                    <p:cNvPr id="28" name="Input penna 27">
                      <a:extLst>
                        <a:ext uri="{FF2B5EF4-FFF2-40B4-BE49-F238E27FC236}">
                          <a16:creationId xmlns:a16="http://schemas.microsoft.com/office/drawing/2014/main" id="{CA1F2DDA-94F8-4205-8E82-86E52F4B9A35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093665" y="318045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29" name="Input penna 28">
                      <a:extLst>
                        <a:ext uri="{FF2B5EF4-FFF2-40B4-BE49-F238E27FC236}">
                          <a16:creationId xmlns:a16="http://schemas.microsoft.com/office/drawing/2014/main" id="{EB2DEAB7-BBA9-4C18-A735-CF37111282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73585" y="3234817"/>
                    <a:ext cx="360" cy="360"/>
                  </p14:xfrm>
                </p:contentPart>
              </mc:Choice>
              <mc:Fallback>
                <p:pic>
                  <p:nvPicPr>
                    <p:cNvPr id="29" name="Input penna 28">
                      <a:extLst>
                        <a:ext uri="{FF2B5EF4-FFF2-40B4-BE49-F238E27FC236}">
                          <a16:creationId xmlns:a16="http://schemas.microsoft.com/office/drawing/2014/main" id="{EB2DEAB7-BBA9-4C18-A735-CF371112829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110945" y="317217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CC080F3C-C993-4756-9C24-00955AB58000}"/>
                  </a:ext>
                </a:extLst>
              </p:cNvPr>
              <p:cNvCxnSpPr/>
              <p:nvPr/>
            </p:nvCxnSpPr>
            <p:spPr>
              <a:xfrm flipV="1">
                <a:off x="2308704" y="3077773"/>
                <a:ext cx="0" cy="94891"/>
              </a:xfrm>
              <a:prstGeom prst="line">
                <a:avLst/>
              </a:prstGeom>
              <a:ln>
                <a:solidFill>
                  <a:srgbClr val="D9D1C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8C425051-F99A-4BBF-A2EC-27EFBAE46ECE}"/>
                  </a:ext>
                </a:extLst>
              </p:cNvPr>
              <p:cNvCxnSpPr/>
              <p:nvPr/>
            </p:nvCxnSpPr>
            <p:spPr>
              <a:xfrm flipV="1">
                <a:off x="2308704" y="2855523"/>
                <a:ext cx="0" cy="94891"/>
              </a:xfrm>
              <a:prstGeom prst="line">
                <a:avLst/>
              </a:prstGeom>
              <a:ln>
                <a:solidFill>
                  <a:srgbClr val="D9D1C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429BB8A5-9528-4247-93C8-543A431C5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5752" y="2868044"/>
                <a:ext cx="225904" cy="164740"/>
              </a:xfrm>
              <a:prstGeom prst="line">
                <a:avLst/>
              </a:prstGeom>
              <a:ln>
                <a:solidFill>
                  <a:srgbClr val="D9D1C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2DCD1C5-B992-4F01-855C-DAF642F0F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5752" y="2995403"/>
                <a:ext cx="225904" cy="164740"/>
              </a:xfrm>
              <a:prstGeom prst="line">
                <a:avLst/>
              </a:prstGeom>
              <a:ln>
                <a:solidFill>
                  <a:srgbClr val="D9D1C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9AD60A05-D7AE-4A60-9246-F17CEA36FADE}"/>
                </a:ext>
              </a:extLst>
            </p:cNvPr>
            <p:cNvGrpSpPr/>
            <p:nvPr/>
          </p:nvGrpSpPr>
          <p:grpSpPr>
            <a:xfrm>
              <a:off x="2139660" y="3222330"/>
              <a:ext cx="99000" cy="108360"/>
              <a:chOff x="2139660" y="3222330"/>
              <a:chExt cx="99000" cy="10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39" name="Input penna 38">
                    <a:extLst>
                      <a:ext uri="{FF2B5EF4-FFF2-40B4-BE49-F238E27FC236}">
                        <a16:creationId xmlns:a16="http://schemas.microsoft.com/office/drawing/2014/main" id="{00F87A88-F483-473C-8321-8A4EFF0002F2}"/>
                      </a:ext>
                    </a:extLst>
                  </p14:cNvPr>
                  <p14:cNvContentPartPr/>
                  <p14:nvPr/>
                </p14:nvContentPartPr>
                <p14:xfrm>
                  <a:off x="2139660" y="3330330"/>
                  <a:ext cx="360" cy="360"/>
                </p14:xfrm>
              </p:contentPart>
            </mc:Choice>
            <mc:Fallback>
              <p:pic>
                <p:nvPicPr>
                  <p:cNvPr id="39" name="Input penna 38">
                    <a:extLst>
                      <a:ext uri="{FF2B5EF4-FFF2-40B4-BE49-F238E27FC236}">
                        <a16:creationId xmlns:a16="http://schemas.microsoft.com/office/drawing/2014/main" id="{00F87A88-F483-473C-8321-8A4EFF0002F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77020" y="326769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0" name="Input penna 39">
                    <a:extLst>
                      <a:ext uri="{FF2B5EF4-FFF2-40B4-BE49-F238E27FC236}">
                        <a16:creationId xmlns:a16="http://schemas.microsoft.com/office/drawing/2014/main" id="{03B5E7D1-B98D-4458-B8C9-72BF1E17631C}"/>
                      </a:ext>
                    </a:extLst>
                  </p14:cNvPr>
                  <p14:cNvContentPartPr/>
                  <p14:nvPr/>
                </p14:nvContentPartPr>
                <p14:xfrm>
                  <a:off x="2184300" y="3320970"/>
                  <a:ext cx="360" cy="360"/>
                </p14:xfrm>
              </p:contentPart>
            </mc:Choice>
            <mc:Fallback>
              <p:pic>
                <p:nvPicPr>
                  <p:cNvPr id="40" name="Input penna 39">
                    <a:extLst>
                      <a:ext uri="{FF2B5EF4-FFF2-40B4-BE49-F238E27FC236}">
                        <a16:creationId xmlns:a16="http://schemas.microsoft.com/office/drawing/2014/main" id="{03B5E7D1-B98D-4458-B8C9-72BF1E1763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1300" y="325797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5" name="Input penna 44">
                    <a:extLst>
                      <a:ext uri="{FF2B5EF4-FFF2-40B4-BE49-F238E27FC236}">
                        <a16:creationId xmlns:a16="http://schemas.microsoft.com/office/drawing/2014/main" id="{8D5A8D80-E590-43E2-A3F4-9498316C68CF}"/>
                      </a:ext>
                    </a:extLst>
                  </p14:cNvPr>
                  <p14:cNvContentPartPr/>
                  <p14:nvPr/>
                </p14:nvContentPartPr>
                <p14:xfrm>
                  <a:off x="2219220" y="3282810"/>
                  <a:ext cx="360" cy="360"/>
                </p14:xfrm>
              </p:contentPart>
            </mc:Choice>
            <mc:Fallback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8D5A8D80-E590-43E2-A3F4-9498316C68C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01220" y="326517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6" name="Input penna 45">
                    <a:extLst>
                      <a:ext uri="{FF2B5EF4-FFF2-40B4-BE49-F238E27FC236}">
                        <a16:creationId xmlns:a16="http://schemas.microsoft.com/office/drawing/2014/main" id="{8842653A-61A8-43EA-A320-2E53FF091EDD}"/>
                      </a:ext>
                    </a:extLst>
                  </p14:cNvPr>
                  <p14:cNvContentPartPr/>
                  <p14:nvPr/>
                </p14:nvContentPartPr>
                <p14:xfrm>
                  <a:off x="2238300" y="3263730"/>
                  <a:ext cx="360" cy="360"/>
                </p14:xfrm>
              </p:contentPart>
            </mc:Choice>
            <mc:Fallback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8842653A-61A8-43EA-A320-2E53FF091ED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20300" y="32460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8" name="Input penna 47">
                    <a:extLst>
                      <a:ext uri="{FF2B5EF4-FFF2-40B4-BE49-F238E27FC236}">
                        <a16:creationId xmlns:a16="http://schemas.microsoft.com/office/drawing/2014/main" id="{326FCE0F-FFB4-4B6D-B9D4-5BE968F66EC3}"/>
                      </a:ext>
                    </a:extLst>
                  </p14:cNvPr>
                  <p14:cNvContentPartPr/>
                  <p14:nvPr/>
                </p14:nvContentPartPr>
                <p14:xfrm>
                  <a:off x="2228580" y="3222330"/>
                  <a:ext cx="360" cy="360"/>
                </p14:xfrm>
              </p:contentPart>
            </mc:Choice>
            <mc:Fallback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326FCE0F-FFB4-4B6D-B9D4-5BE968F66EC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0940" y="32046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9" name="Input penna 48">
                    <a:extLst>
                      <a:ext uri="{FF2B5EF4-FFF2-40B4-BE49-F238E27FC236}">
                        <a16:creationId xmlns:a16="http://schemas.microsoft.com/office/drawing/2014/main" id="{B1D738A7-C5C1-4540-A050-86981331F73B}"/>
                      </a:ext>
                    </a:extLst>
                  </p14:cNvPr>
                  <p14:cNvContentPartPr/>
                  <p14:nvPr/>
                </p14:nvContentPartPr>
                <p14:xfrm>
                  <a:off x="2228580" y="3235290"/>
                  <a:ext cx="360" cy="360"/>
                </p14:xfrm>
              </p:contentPart>
            </mc:Choice>
            <mc:Fallback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B1D738A7-C5C1-4540-A050-86981331F73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0940" y="32172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50" name="Input penna 49">
                    <a:extLst>
                      <a:ext uri="{FF2B5EF4-FFF2-40B4-BE49-F238E27FC236}">
                        <a16:creationId xmlns:a16="http://schemas.microsoft.com/office/drawing/2014/main" id="{6A511DE9-B1BE-471C-9A31-53893E7158DC}"/>
                      </a:ext>
                    </a:extLst>
                  </p14:cNvPr>
                  <p14:cNvContentPartPr/>
                  <p14:nvPr/>
                </p14:nvContentPartPr>
                <p14:xfrm>
                  <a:off x="2231820" y="3238170"/>
                  <a:ext cx="360" cy="360"/>
                </p14:xfrm>
              </p:contentPart>
            </mc:Choice>
            <mc:Fallback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6A511DE9-B1BE-471C-9A31-53893E7158D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4180" y="32205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602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391</Words>
  <Application>Microsoft Office PowerPoint</Application>
  <PresentationFormat>Widescreen</PresentationFormat>
  <Paragraphs>55</Paragraphs>
  <Slides>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g.carbone8@campus.unimib.it</dc:creator>
  <cp:lastModifiedBy>g.carbone8@campus.unimib.it</cp:lastModifiedBy>
  <cp:revision>1</cp:revision>
  <dcterms:created xsi:type="dcterms:W3CDTF">2022-01-26T14:05:57Z</dcterms:created>
  <dcterms:modified xsi:type="dcterms:W3CDTF">2022-01-31T17:17:35Z</dcterms:modified>
</cp:coreProperties>
</file>