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6.jpeg" ContentType="image/jpeg"/>
  <Override PartName="/ppt/media/image1.jpeg" ContentType="image/jpeg"/>
  <Override PartName="/ppt/media/image15.wmf" ContentType="image/x-wmf"/>
  <Override PartName="/ppt/media/image13.jpeg" ContentType="image/jpeg"/>
  <Override PartName="/ppt/media/image14.wmf" ContentType="image/x-wmf"/>
  <Override PartName="/ppt/media/image24.jpeg" ContentType="image/jpeg"/>
  <Override PartName="/ppt/media/image7.wmf" ContentType="image/x-wmf"/>
  <Override PartName="/ppt/media/image12.png" ContentType="image/png"/>
  <Override PartName="/ppt/media/image11.png" ContentType="image/png"/>
  <Override PartName="/ppt/media/image25.png" ContentType="image/png"/>
  <Override PartName="/ppt/media/image10.wmf" ContentType="image/x-wmf"/>
  <Override PartName="/ppt/media/image9.wmf" ContentType="image/x-wmf"/>
  <Override PartName="/ppt/media/image8.wmf" ContentType="image/x-wmf"/>
  <Override PartName="/ppt/media/image6.jpeg" ContentType="image/jpe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wmf" ContentType="image/x-wmf"/>
  <Override PartName="/ppt/media/image3.wmf" ContentType="image/x-wmf"/>
  <Override PartName="/ppt/media/image16.wmf" ContentType="image/x-wmf"/>
  <Override PartName="/ppt/media/image2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12800" y="6335280"/>
            <a:ext cx="77166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17-18 mai 2019</a:t>
            </a:r>
            <a:endParaRPr/>
          </a:p>
        </p:txBody>
      </p:sp>
      <p:pic>
        <p:nvPicPr>
          <p:cNvPr id="11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5800" cy="9259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6760" cy="13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935640"/>
            <a:ext cx="7709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002EC602-CDAD-4C78-8BD6-4CE90BA1AB07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712800" y="6311160"/>
            <a:ext cx="6100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552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76000" y="935640"/>
            <a:ext cx="7709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EB82E17-F3D0-48D1-9B0B-BFFCFED82890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27" name="Table 3"/>
          <p:cNvGraphicFramePr/>
          <p:nvPr/>
        </p:nvGraphicFramePr>
        <p:xfrm>
          <a:off x="2808000" y="3888000"/>
          <a:ext cx="5648040" cy="1523160"/>
        </p:xfrm>
        <a:graphic>
          <a:graphicData uri="http://schemas.openxmlformats.org/drawingml/2006/table">
            <a:tbl>
              <a:tblPr/>
              <a:tblGrid>
                <a:gridCol w="2824560"/>
                <a:gridCol w="2823480"/>
              </a:tblGrid>
              <a:tr h="71640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4032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40356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52920" y="667080"/>
            <a:ext cx="4319280" cy="24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935640"/>
            <a:ext cx="7709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860B1BAD-4026-44CE-8DF4-40CBBABCF4D5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12800" y="6311160"/>
            <a:ext cx="6100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4560" cy="44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152000" y="973440"/>
            <a:ext cx="6505560" cy="46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935640"/>
            <a:ext cx="7709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12800" y="480240"/>
            <a:ext cx="7715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5CF8D3CC-7D55-49C0-9FAB-0A9717CE176B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712800" y="6311160"/>
            <a:ext cx="6100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944000" y="721440"/>
            <a:ext cx="5012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935640"/>
            <a:ext cx="7709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F819EBFD-A30A-42EF-A49D-4185553AE92F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graphicFrame>
        <p:nvGraphicFramePr>
          <p:cNvPr id="141" name="Table 3"/>
          <p:cNvGraphicFramePr/>
          <p:nvPr/>
        </p:nvGraphicFramePr>
        <p:xfrm>
          <a:off x="1306440" y="788760"/>
          <a:ext cx="6323040" cy="5402160"/>
        </p:xfrm>
        <a:graphic>
          <a:graphicData uri="http://schemas.openxmlformats.org/drawingml/2006/table">
            <a:tbl>
              <a:tblPr/>
              <a:tblGrid>
                <a:gridCol w="3161880"/>
                <a:gridCol w="316116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33600" y="489240"/>
            <a:ext cx="7715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879960" y="6311160"/>
            <a:ext cx="20556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ED4DBCD-7A52-40C1-9DE8-8FA8FFD33AB8}" type="slidenum">
              <a:rPr lang="fr-FR" sz="1000" strike="noStrike">
                <a:solidFill>
                  <a:srgbClr val="595959"/>
                </a:solidFill>
                <a:latin typeface="HelveticaNeue LT 45 Light"/>
                <a:ea typeface="DejaVu Sans"/>
              </a:rPr>
              <a:t>&lt;number&gt;</a:t>
            </a:fld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12800" y="6311160"/>
            <a:ext cx="6100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703080" y="1951200"/>
            <a:ext cx="7709400" cy="36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090880" y="2015640"/>
            <a:ext cx="5015880" cy="28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928880" y="2045520"/>
            <a:ext cx="5306760" cy="13381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3384000" y="4421520"/>
            <a:ext cx="2349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3200" strike="noStrike">
                <a:latin typeface="Arial"/>
              </a:rPr>
              <a:t>Questions ?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2232000" y="3413520"/>
            <a:ext cx="4823640" cy="14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400" strike="noStrike">
                <a:latin typeface="Arial"/>
              </a:rPr>
              <a:t>Attendre n'est pas une fatalité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8199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2019-05-18T14:23:24Z</dcterms:modified>
  <cp:revision>788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