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1.jpeg" ContentType="image/jpeg"/>
  <Override PartName="/ppt/media/image20.jpeg" ContentType="image/jpeg"/>
  <Override PartName="/ppt/media/image18.jpeg" ContentType="image/jpeg"/>
  <Override PartName="/ppt/media/image8.wmf" ContentType="image/x-wmf"/>
  <Override PartName="/ppt/media/image13.png" ContentType="image/png"/>
  <Override PartName="/ppt/media/image7.wmf" ContentType="image/x-wmf"/>
  <Override PartName="/ppt/media/image12.png" ContentType="image/png"/>
  <Override PartName="/ppt/media/image17.jpeg" ContentType="image/jpeg"/>
  <Override PartName="/ppt/media/image19.jpeg" ContentType="image/jpeg"/>
  <Override PartName="/ppt/media/image11.png" ContentType="image/png"/>
  <Override PartName="/ppt/media/image16.jpeg" ContentType="image/jpeg"/>
  <Override PartName="/ppt/media/image10.wmf" ContentType="image/x-wmf"/>
  <Override PartName="/ppt/media/image14.png" ContentType="image/png"/>
  <Override PartName="/ppt/media/image9.wmf" ContentType="image/x-wmf"/>
  <Override PartName="/ppt/media/image6.jpeg" ContentType="image/jpeg"/>
  <Override PartName="/ppt/media/image5.png" ContentType="image/png"/>
  <Override PartName="/ppt/media/image22.jpeg" ContentType="image/jpeg"/>
  <Override PartName="/ppt/media/image4.png" ContentType="image/png"/>
  <Override PartName="/ppt/media/image15.png" ContentType="image/png"/>
  <Override PartName="/ppt/media/image3.wmf" ContentType="image/x-wmf"/>
  <Override PartName="/ppt/media/image2.wmf" ContentType="image/x-wmf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12800" y="6335280"/>
            <a:ext cx="77176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17-18 mai 2019</a:t>
            </a:r>
            <a:endParaRPr/>
          </a:p>
        </p:txBody>
      </p:sp>
      <p:pic>
        <p:nvPicPr>
          <p:cNvPr id="79" name="Image 6" descr=""/>
          <p:cNvPicPr/>
          <p:nvPr/>
        </p:nvPicPr>
        <p:blipFill>
          <a:blip r:embed="rId1"/>
          <a:stretch/>
        </p:blipFill>
        <p:spPr>
          <a:xfrm>
            <a:off x="3359520" y="185040"/>
            <a:ext cx="2486880" cy="927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945080" y="2794320"/>
            <a:ext cx="5307840" cy="133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33600" y="489240"/>
            <a:ext cx="77162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Facture tarmed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D192BC65-1B02-4619-84AC-243E051DA875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712800" y="6311160"/>
            <a:ext cx="610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703080" y="1951200"/>
            <a:ext cx="7710480" cy="36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864000" y="1157760"/>
            <a:ext cx="4200120" cy="15778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104000" y="2808000"/>
            <a:ext cx="4031640" cy="15552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1008000" y="4561560"/>
            <a:ext cx="3958560" cy="148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33600" y="489240"/>
            <a:ext cx="77162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B867CD64-9FCB-4E6F-BB31-25CE84350380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712800" y="6311160"/>
            <a:ext cx="610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703080" y="1951200"/>
            <a:ext cx="7710480" cy="36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TextShape 5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TextShape 6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fr-FR" sz="4000">
                <a:latin typeface="Arial"/>
              </a:rPr>
              <a:t>Demo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Question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12800" y="6335280"/>
            <a:ext cx="77176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17-18 mai 2019</a:t>
            </a:r>
            <a:endParaRPr/>
          </a:p>
        </p:txBody>
      </p:sp>
      <p:pic>
        <p:nvPicPr>
          <p:cNvPr id="127" name="Image 6" descr=""/>
          <p:cNvPicPr/>
          <p:nvPr/>
        </p:nvPicPr>
        <p:blipFill>
          <a:blip r:embed="rId1"/>
          <a:stretch/>
        </p:blipFill>
        <p:spPr>
          <a:xfrm>
            <a:off x="3359520" y="185040"/>
            <a:ext cx="2486880" cy="92700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712800" y="2433960"/>
            <a:ext cx="77176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1944720" y="2784240"/>
            <a:ext cx="5307840" cy="133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20000" y="935640"/>
            <a:ext cx="771084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5BA5A7ED-93FD-45E5-AAC1-9EFEBDDF7393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712800" y="6311160"/>
            <a:ext cx="610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92000" y="1389240"/>
            <a:ext cx="7626600" cy="429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76000" y="935640"/>
            <a:ext cx="771084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2C6FD2D6-3B75-46FC-AFDF-5DCD65DB3943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graphicFrame>
        <p:nvGraphicFramePr>
          <p:cNvPr id="87" name="Table 3"/>
          <p:cNvGraphicFramePr/>
          <p:nvPr/>
        </p:nvGraphicFramePr>
        <p:xfrm>
          <a:off x="1112760" y="1715760"/>
          <a:ext cx="6100920" cy="2562120"/>
        </p:xfrm>
        <a:graphic>
          <a:graphicData uri="http://schemas.openxmlformats.org/drawingml/2006/table">
            <a:tbl>
              <a:tblPr/>
              <a:tblGrid>
                <a:gridCol w="3050640"/>
                <a:gridCol w="3050280"/>
              </a:tblGrid>
              <a:tr h="876960">
                <a:tc>
                  <a:txBody>
                    <a:bodyPr/>
                    <a:p>
                      <a:r>
                        <a:rPr b="1" lang="fr-FR" sz="2000" strike="noStrike">
                          <a:latin typeface="Arial"/>
                        </a:rPr>
                        <a:t>Spécialité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Temps d'attente moyenne</a:t>
                      </a:r>
                      <a:endParaRPr/>
                    </a:p>
                  </a:txBody>
                  <a:tcPr/>
                </a:tc>
              </a:tr>
              <a:tr h="84240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Généraliste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20 min</a:t>
                      </a:r>
                      <a:endParaRPr/>
                    </a:p>
                  </a:txBody>
                  <a:tcPr/>
                </a:tc>
              </a:tr>
              <a:tr h="84276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Gynécologue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28 min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935640"/>
            <a:ext cx="771084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7634C88E-FDD2-46D5-81F9-2BBC1ADE0ABA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712800" y="6311160"/>
            <a:ext cx="610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008000" y="1296360"/>
            <a:ext cx="6695640" cy="44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935640"/>
            <a:ext cx="771084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4C09BB5E-A5F1-4557-8D2A-70A2E4E7E985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graphicFrame>
        <p:nvGraphicFramePr>
          <p:cNvPr id="94" name="Table 3"/>
          <p:cNvGraphicFramePr/>
          <p:nvPr/>
        </p:nvGraphicFramePr>
        <p:xfrm>
          <a:off x="1306440" y="788760"/>
          <a:ext cx="6324120" cy="5403240"/>
        </p:xfrm>
        <a:graphic>
          <a:graphicData uri="http://schemas.openxmlformats.org/drawingml/2006/table">
            <a:tbl>
              <a:tblPr/>
              <a:tblGrid>
                <a:gridCol w="3162600"/>
                <a:gridCol w="3161880"/>
              </a:tblGrid>
              <a:tr h="355320"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Source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Proprieté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GM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durée visite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type de prestation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description prestation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du patient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âge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sexe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historique médical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état de santé actuel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situation géographique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du médecin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nombre de visites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heure de la journée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période de l'année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Référentiel public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situation épidémiologique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méteo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20000" y="935640"/>
            <a:ext cx="771084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712800" y="480240"/>
            <a:ext cx="77162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62BC4972-AFB0-46E4-B010-7194B0B93AE4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712800" y="6311160"/>
            <a:ext cx="610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113920" y="1224000"/>
            <a:ext cx="4077720" cy="453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935640"/>
            <a:ext cx="771084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712800" y="480240"/>
            <a:ext cx="77162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B7B9250F-49DB-4BFD-8D6F-50DF47901AEA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712800" y="6311160"/>
            <a:ext cx="610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113920" y="1224000"/>
            <a:ext cx="4077720" cy="4535280"/>
          </a:xfrm>
          <a:prstGeom prst="rect">
            <a:avLst/>
          </a:prstGeom>
          <a:ln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1872000" y="2376000"/>
            <a:ext cx="1367640" cy="863640"/>
          </a:xfrm>
          <a:prstGeom prst="ellipse">
            <a:avLst/>
          </a:prstGeom>
          <a:noFill/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33600" y="489240"/>
            <a:ext cx="77162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Facture tarmed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9E91FB42-5DF0-4494-8267-EFF40A8D456A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712800" y="6311160"/>
            <a:ext cx="610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703080" y="1951200"/>
            <a:ext cx="7710480" cy="36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936000" y="1224000"/>
            <a:ext cx="6841800" cy="391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PPT_2018_FR</Template>
  <TotalTime>4909</TotalTime>
  <Application>LibreOffice/4.4.1.2$Windows_x86 LibreOffice_project/45e2de17089c24a1fa810c8f975a7171ba4cd432</Application>
  <Paragraphs>111</Paragraphs>
  <Company>Groupe Mutuel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2018-10-01T15:00:21Z</dcterms:created>
  <dc:creator>David Cavalera</dc:creator>
  <dc:language>fr-FR</dc:language>
  <cp:lastPrinted>2018-12-27T16:55:00Z</cp:lastPrinted>
  <dcterms:modified xsi:type="dcterms:W3CDTF">2019-05-18T13:17:30Z</dcterms:modified>
  <cp:revision>783</cp:revision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Groupe Mutuel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