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2.jpeg" ContentType="image/jpeg"/>
  <Override PartName="/ppt/media/image31.png" ContentType="image/png"/>
  <Override PartName="/ppt/media/image26.png" ContentType="image/png"/>
  <Override PartName="/ppt/media/image19.png" ContentType="image/png"/>
  <Override PartName="/ppt/media/image24.wmf" ContentType="image/x-wmf"/>
  <Override PartName="/ppt/media/image18.png" ContentType="image/png"/>
  <Override PartName="/ppt/media/image23.wmf" ContentType="image/x-wmf"/>
  <Override PartName="/ppt/media/image22.wmf" ContentType="image/x-wmf"/>
  <Override PartName="/ppt/media/image21.wmf" ContentType="image/x-wmf"/>
  <Override PartName="/ppt/media/image20.jpeg" ContentType="image/jpeg"/>
  <Override PartName="/ppt/media/image33.png" ContentType="image/png"/>
  <Override PartName="/ppt/media/image1.jpeg" ContentType="image/jpeg"/>
  <Override PartName="/ppt/media/image15.wmf" ContentType="image/x-wmf"/>
  <Override PartName="/ppt/media/image25.png" ContentType="image/png"/>
  <Override PartName="/ppt/media/image13.jpeg" ContentType="image/jpeg"/>
  <Override PartName="/ppt/media/image29.png" ContentType="image/png"/>
  <Override PartName="/ppt/media/image34.png" ContentType="image/png"/>
  <Override PartName="/ppt/media/image14.wmf" ContentType="image/x-wmf"/>
  <Override PartName="/ppt/media/image7.wmf" ContentType="image/x-wmf"/>
  <Override PartName="/ppt/media/image12.png" ContentType="image/png"/>
  <Override PartName="/ppt/media/image11.png" ContentType="image/png"/>
  <Override PartName="/ppt/media/image10.wmf" ContentType="image/x-wmf"/>
  <Override PartName="/ppt/media/image9.wmf" ContentType="image/x-wmf"/>
  <Override PartName="/ppt/media/image8.wmf" ContentType="image/x-wmf"/>
  <Override PartName="/ppt/media/image6.jpeg" ContentType="image/jpeg"/>
  <Override PartName="/ppt/media/image28.png" ContentType="image/png"/>
  <Override PartName="/ppt/media/image5.png" ContentType="image/png"/>
  <Override PartName="/ppt/media/image30.jpeg" ContentType="image/jpeg"/>
  <Override PartName="/ppt/media/image27.png" ContentType="image/png"/>
  <Override PartName="/ppt/media/image4.png" ContentType="image/png"/>
  <Override PartName="/ppt/media/image17.wmf" ContentType="image/x-wmf"/>
  <Override PartName="/ppt/media/image3.wmf" ContentType="image/x-wmf"/>
  <Override PartName="/ppt/media/image16.wmf" ContentType="image/x-wmf"/>
  <Override PartName="/ppt/media/image2.wmf" ContentType="image/x-wmf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jpeg"/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0.jpeg"/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6" Type="http://schemas.openxmlformats.org/officeDocument/2006/relationships/image" Target="../media/image24.wmf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12800" y="6335280"/>
            <a:ext cx="77173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17-18 mai 2019</a:t>
            </a:r>
            <a:endParaRPr/>
          </a:p>
        </p:txBody>
      </p:sp>
      <p:pic>
        <p:nvPicPr>
          <p:cNvPr id="160" name="Image 6" descr=""/>
          <p:cNvPicPr/>
          <p:nvPr/>
        </p:nvPicPr>
        <p:blipFill>
          <a:blip r:embed="rId1"/>
          <a:stretch/>
        </p:blipFill>
        <p:spPr>
          <a:xfrm>
            <a:off x="3359520" y="185040"/>
            <a:ext cx="2486520" cy="92664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1945080" y="2794320"/>
            <a:ext cx="5307480" cy="133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935640"/>
            <a:ext cx="771048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6879960" y="631116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E24D1CE5-FC49-4574-BE8F-B649000C84CD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712800" y="6311160"/>
            <a:ext cx="610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792000" y="1389240"/>
            <a:ext cx="7626240" cy="429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76000" y="935640"/>
            <a:ext cx="771048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6879960" y="631116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BB49207C-2CC6-4C86-A1EC-89C27DDBBAED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graphicFrame>
        <p:nvGraphicFramePr>
          <p:cNvPr id="168" name="Table 3"/>
          <p:cNvGraphicFramePr/>
          <p:nvPr/>
        </p:nvGraphicFramePr>
        <p:xfrm>
          <a:off x="1112760" y="1715760"/>
          <a:ext cx="6100560" cy="2561760"/>
        </p:xfrm>
        <a:graphic>
          <a:graphicData uri="http://schemas.openxmlformats.org/drawingml/2006/table">
            <a:tbl>
              <a:tblPr/>
              <a:tblGrid>
                <a:gridCol w="3050640"/>
                <a:gridCol w="3050280"/>
              </a:tblGrid>
              <a:tr h="876960">
                <a:tc>
                  <a:txBody>
                    <a:bodyPr/>
                    <a:p>
                      <a:r>
                        <a:rPr b="1" lang="fr-FR" sz="2000" strike="noStrike">
                          <a:latin typeface="Arial"/>
                        </a:rPr>
                        <a:t>Spécialité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Temps d'attente moyenne</a:t>
                      </a:r>
                      <a:endParaRPr/>
                    </a:p>
                  </a:txBody>
                  <a:tcPr/>
                </a:tc>
              </a:tr>
              <a:tr h="84240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Généraliste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20 min</a:t>
                      </a:r>
                      <a:endParaRPr/>
                    </a:p>
                  </a:txBody>
                  <a:tcPr/>
                </a:tc>
              </a:tr>
              <a:tr h="84276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Gynécologue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28 min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935640"/>
            <a:ext cx="771048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6879960" y="631116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10BEFCF3-872D-4683-9A0F-7A9989AF1112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sp>
        <p:nvSpPr>
          <p:cNvPr id="171" name="CustomShape 3"/>
          <p:cNvSpPr/>
          <p:nvPr/>
        </p:nvSpPr>
        <p:spPr>
          <a:xfrm>
            <a:off x="712800" y="6311160"/>
            <a:ext cx="610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008000" y="1296360"/>
            <a:ext cx="6695280" cy="446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945080" y="2784600"/>
            <a:ext cx="5307480" cy="133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935640"/>
            <a:ext cx="771048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712800" y="480240"/>
            <a:ext cx="7715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6879960" y="631116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DAC3825F-4C71-4FB8-9063-82E2E85D76E4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sp>
        <p:nvSpPr>
          <p:cNvPr id="177" name="CustomShape 4"/>
          <p:cNvSpPr/>
          <p:nvPr/>
        </p:nvSpPr>
        <p:spPr>
          <a:xfrm>
            <a:off x="712800" y="6311160"/>
            <a:ext cx="610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2113920" y="1224000"/>
            <a:ext cx="4077360" cy="453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20000" y="935640"/>
            <a:ext cx="771048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6879960" y="631116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D2E12713-F049-47EC-BBE2-3ADDE20CF73C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graphicFrame>
        <p:nvGraphicFramePr>
          <p:cNvPr id="181" name="Table 3"/>
          <p:cNvGraphicFramePr/>
          <p:nvPr/>
        </p:nvGraphicFramePr>
        <p:xfrm>
          <a:off x="1306440" y="788760"/>
          <a:ext cx="6323760" cy="5402880"/>
        </p:xfrm>
        <a:graphic>
          <a:graphicData uri="http://schemas.openxmlformats.org/drawingml/2006/table">
            <a:tbl>
              <a:tblPr/>
              <a:tblGrid>
                <a:gridCol w="3162240"/>
                <a:gridCol w="3161520"/>
              </a:tblGrid>
              <a:tr h="355320"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Source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Proprieté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GM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durée visite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type de prestation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description prestation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du patient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âge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sexe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historique médical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état de santé actuel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situation géographique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du médecin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nombre de visites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heure de la journée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période de l'année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Référentiel public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situation épidémiologique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méteo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33600" y="489240"/>
            <a:ext cx="7715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6879960" y="631116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B0E92467-C0FD-43E9-BADB-40A5B7B293F5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712800" y="6311160"/>
            <a:ext cx="610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"/>
          <p:cNvSpPr/>
          <p:nvPr/>
        </p:nvSpPr>
        <p:spPr>
          <a:xfrm>
            <a:off x="703080" y="1951200"/>
            <a:ext cx="7710120" cy="363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6" name="CustomShape 5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6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fr-FR" sz="4000" strike="noStrike">
                <a:latin typeface="Arial"/>
              </a:rPr>
              <a:t>Demo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12800" y="6335280"/>
            <a:ext cx="77173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17-18 mai 2019</a:t>
            </a:r>
            <a:endParaRPr/>
          </a:p>
        </p:txBody>
      </p:sp>
      <p:pic>
        <p:nvPicPr>
          <p:cNvPr id="189" name="Image 6" descr=""/>
          <p:cNvPicPr/>
          <p:nvPr/>
        </p:nvPicPr>
        <p:blipFill>
          <a:blip r:embed="rId1"/>
          <a:stretch/>
        </p:blipFill>
        <p:spPr>
          <a:xfrm>
            <a:off x="3359520" y="185040"/>
            <a:ext cx="2486520" cy="92664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712800" y="2433960"/>
            <a:ext cx="771732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1944720" y="2784240"/>
            <a:ext cx="5307480" cy="1338840"/>
          </a:xfrm>
          <a:prstGeom prst="rect">
            <a:avLst/>
          </a:prstGeom>
          <a:ln>
            <a:noFill/>
          </a:ln>
        </p:spPr>
      </p:pic>
      <p:sp>
        <p:nvSpPr>
          <p:cNvPr id="192" name="TextShape 3"/>
          <p:cNvSpPr txBox="1"/>
          <p:nvPr/>
        </p:nvSpPr>
        <p:spPr>
          <a:xfrm>
            <a:off x="3353400" y="4349880"/>
            <a:ext cx="25506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3200" strike="noStrike">
                <a:latin typeface="Arial"/>
              </a:rPr>
              <a:t>Questions ?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PPT_2018_FR</Template>
  <TotalTime>6496</TotalTime>
  <Application>LibreOffice/4.4.1.2$Windows_x86 LibreOffice_project/45e2de17089c24a1fa810c8f975a7171ba4cd432</Application>
  <Paragraphs>111</Paragraphs>
  <Company>Groupe Mutuel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2018-10-01T15:00:21Z</dcterms:created>
  <dc:creator>David Cavalera</dc:creator>
  <dc:language>fr-FR</dc:language>
  <cp:lastPrinted>2018-12-27T16:55:00Z</cp:lastPrinted>
  <dcterms:modified xsi:type="dcterms:W3CDTF">2019-05-18T13:50:32Z</dcterms:modified>
  <cp:revision>785</cp:revision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Groupe Mutuel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