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3.jpeg" ContentType="image/jpe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6.jpeg" ContentType="image/jpeg"/>
  <Override PartName="/ppt/media/image1.jpeg" ContentType="image/jpeg"/>
  <Override PartName="/ppt/media/image15.wmf" ContentType="image/x-wmf"/>
  <Override PartName="/ppt/media/image13.jpeg" ContentType="image/jpeg"/>
  <Override PartName="/ppt/media/image14.wmf" ContentType="image/x-wmf"/>
  <Override PartName="/ppt/media/image24.jpeg" ContentType="image/jpeg"/>
  <Override PartName="/ppt/media/image7.wmf" ContentType="image/x-wmf"/>
  <Override PartName="/ppt/media/image12.png" ContentType="image/png"/>
  <Override PartName="/ppt/media/image11.png" ContentType="image/png"/>
  <Override PartName="/ppt/media/image25.png" ContentType="image/png"/>
  <Override PartName="/ppt/media/image10.wmf" ContentType="image/x-wmf"/>
  <Override PartName="/ppt/media/image9.wmf" ContentType="image/x-wmf"/>
  <Override PartName="/ppt/media/image8.wmf" ContentType="image/x-wmf"/>
  <Override PartName="/ppt/media/image6.jpeg" ContentType="image/jpe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wmf" ContentType="image/x-wmf"/>
  <Override PartName="/ppt/media/image3.wmf" ContentType="image/x-wmf"/>
  <Override PartName="/ppt/media/image16.wmf" ContentType="image/x-wmf"/>
  <Override PartName="/ppt/media/image2.wmf" ContentType="image/x-wmf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jpeg"/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12800" y="6335280"/>
            <a:ext cx="77162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17-18 mai 2019</a:t>
            </a:r>
            <a:endParaRPr/>
          </a:p>
        </p:txBody>
      </p:sp>
      <p:pic>
        <p:nvPicPr>
          <p:cNvPr id="119" name="Image 6" descr=""/>
          <p:cNvPicPr/>
          <p:nvPr/>
        </p:nvPicPr>
        <p:blipFill>
          <a:blip r:embed="rId1"/>
          <a:stretch/>
        </p:blipFill>
        <p:spPr>
          <a:xfrm>
            <a:off x="3359520" y="185040"/>
            <a:ext cx="2485440" cy="9255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945080" y="2794320"/>
            <a:ext cx="5306400" cy="133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20000" y="935640"/>
            <a:ext cx="770940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6879960" y="6311160"/>
            <a:ext cx="2055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525BDF18-7649-428F-8187-E244D317391F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712800" y="6311160"/>
            <a:ext cx="6099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92000" y="1389240"/>
            <a:ext cx="7625160" cy="429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76000" y="935640"/>
            <a:ext cx="770940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6879960" y="6311160"/>
            <a:ext cx="2055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C0C24CC8-A54C-4ED7-95EE-642B4B4344BC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graphicFrame>
        <p:nvGraphicFramePr>
          <p:cNvPr id="127" name="Table 3"/>
          <p:cNvGraphicFramePr/>
          <p:nvPr/>
        </p:nvGraphicFramePr>
        <p:xfrm>
          <a:off x="2808000" y="3888000"/>
          <a:ext cx="5647680" cy="1522800"/>
        </p:xfrm>
        <a:graphic>
          <a:graphicData uri="http://schemas.openxmlformats.org/drawingml/2006/table">
            <a:tbl>
              <a:tblPr/>
              <a:tblGrid>
                <a:gridCol w="2824560"/>
                <a:gridCol w="2823480"/>
              </a:tblGrid>
              <a:tr h="716400">
                <a:tc>
                  <a:txBody>
                    <a:bodyPr/>
                    <a:p>
                      <a:r>
                        <a:rPr b="1" lang="fr-FR" sz="2000" strike="noStrike">
                          <a:latin typeface="Arial"/>
                        </a:rPr>
                        <a:t>Spécialité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Temps d'attente moyenne</a:t>
                      </a:r>
                      <a:endParaRPr/>
                    </a:p>
                  </a:txBody>
                  <a:tcPr/>
                </a:tc>
              </a:tr>
              <a:tr h="40320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Généraliste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20 min</a:t>
                      </a:r>
                      <a:endParaRPr/>
                    </a:p>
                  </a:txBody>
                  <a:tcPr/>
                </a:tc>
              </a:tr>
              <a:tr h="40356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Gynécologue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28 min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952920" y="667080"/>
            <a:ext cx="4318920" cy="24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20000" y="935640"/>
            <a:ext cx="770940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6879960" y="6311160"/>
            <a:ext cx="2055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6A563365-7BCE-494E-B3E7-E765D0385B60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712800" y="6311160"/>
            <a:ext cx="6099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008000" y="1296360"/>
            <a:ext cx="6694200" cy="446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152000" y="973440"/>
            <a:ext cx="6505200" cy="464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935640"/>
            <a:ext cx="770940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6879960" y="6311160"/>
            <a:ext cx="2055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D7D1F209-73A0-4C29-8171-6F14D8C9FD8A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graphicFrame>
        <p:nvGraphicFramePr>
          <p:cNvPr id="136" name="Table 3"/>
          <p:cNvGraphicFramePr/>
          <p:nvPr/>
        </p:nvGraphicFramePr>
        <p:xfrm>
          <a:off x="1306440" y="788760"/>
          <a:ext cx="6322680" cy="5401800"/>
        </p:xfrm>
        <a:graphic>
          <a:graphicData uri="http://schemas.openxmlformats.org/drawingml/2006/table">
            <a:tbl>
              <a:tblPr/>
              <a:tblGrid>
                <a:gridCol w="3161880"/>
                <a:gridCol w="3161160"/>
              </a:tblGrid>
              <a:tr h="355320"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Source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Proprieté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GM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durée visite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type de prestation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description prestation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du patient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âge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sexe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historique médical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état de santé actuel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situation géographique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du médecin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nombre de visites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heure de la journée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période de l'année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Référentiel public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situation épidémiologique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méteo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0000" y="935640"/>
            <a:ext cx="770940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712800" y="480240"/>
            <a:ext cx="77148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6879960" y="6311160"/>
            <a:ext cx="2055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9CCAA0AA-0808-422F-A2F2-2A0294B99B1C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712800" y="6311160"/>
            <a:ext cx="6099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944000" y="721440"/>
            <a:ext cx="5012280" cy="557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33600" y="489240"/>
            <a:ext cx="77148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6879960" y="6311160"/>
            <a:ext cx="2055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0D3580F6-E669-4E8A-9C92-E376001972B8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712800" y="6311160"/>
            <a:ext cx="6099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703080" y="1951200"/>
            <a:ext cx="7709040" cy="363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6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090880" y="2015640"/>
            <a:ext cx="5015520" cy="285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928880" y="2045520"/>
            <a:ext cx="5306400" cy="133776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3384000" y="4421520"/>
            <a:ext cx="23486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3200" strike="noStrike">
                <a:solidFill>
                  <a:srgbClr val="000000"/>
                </a:solidFill>
                <a:latin typeface="Arial"/>
                <a:ea typeface="DejaVu Sans"/>
              </a:rPr>
              <a:t>Questions ?</a:t>
            </a: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2232000" y="3413520"/>
            <a:ext cx="48232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Arial"/>
                <a:ea typeface="DejaVu Sans"/>
              </a:rPr>
              <a:t>Attendre n'est pas une fatalité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PPT_2018_FR</Template>
  <TotalTime>8692</TotalTime>
  <Application>LibreOffice/4.4.1.2$Windows_x86 LibreOffice_project/45e2de17089c24a1fa810c8f975a7171ba4cd432</Application>
  <Paragraphs>111</Paragraphs>
  <Company>Groupe Mutuel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2018-10-01T15:00:21Z</dcterms:created>
  <dc:creator>David Cavalera</dc:creator>
  <dc:language>fr-FR</dc:language>
  <cp:lastPrinted>2018-12-27T16:55:00Z</cp:lastPrinted>
  <dcterms:modified xsi:type="dcterms:W3CDTF">2019-05-18T14:44:25Z</dcterms:modified>
  <cp:revision>789</cp:revision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Groupe Mutuel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