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6.png" ContentType="image/png"/>
  <Override PartName="/ppt/media/image24.png" ContentType="image/png"/>
  <Override PartName="/ppt/media/image23.jpeg" ContentType="image/jpeg"/>
  <Override PartName="/ppt/media/image25.jpeg" ContentType="image/jpe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.jpeg" ContentType="image/jpeg"/>
  <Override PartName="/ppt/media/image15.wmf" ContentType="image/x-wmf"/>
  <Override PartName="/ppt/media/image13.jpeg" ContentType="image/jpeg"/>
  <Override PartName="/ppt/media/image14.wmf" ContentType="image/x-wmf"/>
  <Override PartName="/ppt/media/image7.wmf" ContentType="image/x-wmf"/>
  <Override PartName="/ppt/media/image12.png" ContentType="image/png"/>
  <Override PartName="/ppt/media/image11.png" ContentType="image/png"/>
  <Override PartName="/ppt/media/image10.wmf" ContentType="image/x-wmf"/>
  <Override PartName="/ppt/media/image9.wmf" ContentType="image/x-wmf"/>
  <Override PartName="/ppt/media/image8.wmf" ContentType="image/x-wmf"/>
  <Override PartName="/ppt/media/image6.jpeg" ContentType="image/jpeg"/>
  <Override PartName="/ppt/media/image5.png" ContentType="image/png"/>
  <Override PartName="/ppt/media/image27.png" ContentType="image/png"/>
  <Override PartName="/ppt/media/image4.png" ContentType="image/png"/>
  <Override PartName="/ppt/media/image17.wmf" ContentType="image/x-wmf"/>
  <Override PartName="/ppt/media/image3.wmf" ContentType="image/x-wmf"/>
  <Override PartName="/ppt/media/image16.wmf" ContentType="image/x-wmf"/>
  <Override PartName="/ppt/media/image2.wmf" ContentType="image/x-wmf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7920" y="1604160"/>
            <a:ext cx="4987080" cy="397692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7920" y="1604160"/>
            <a:ext cx="498708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7920" y="1604160"/>
            <a:ext cx="4987080" cy="39769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7920" y="1604160"/>
            <a:ext cx="498708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077920" y="1604160"/>
            <a:ext cx="4987080" cy="397692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2077920" y="1604160"/>
            <a:ext cx="498708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jpeg"/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jpeg"/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12800" y="6335280"/>
            <a:ext cx="77169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17-18 mai 2019</a:t>
            </a:r>
            <a:endParaRPr/>
          </a:p>
        </p:txBody>
      </p:sp>
      <p:pic>
        <p:nvPicPr>
          <p:cNvPr id="119" name="Image 6" descr=""/>
          <p:cNvPicPr/>
          <p:nvPr/>
        </p:nvPicPr>
        <p:blipFill>
          <a:blip r:embed="rId1"/>
          <a:stretch/>
        </p:blipFill>
        <p:spPr>
          <a:xfrm>
            <a:off x="3359520" y="185040"/>
            <a:ext cx="2486160" cy="9262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1945080" y="2794320"/>
            <a:ext cx="5307120" cy="133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20000" y="935640"/>
            <a:ext cx="771012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6879960" y="6311160"/>
            <a:ext cx="2055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98CB3188-87DD-4B0E-9813-950049E04C34}" type="slidenum">
              <a:rPr lang="fr-FR" sz="10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&lt;number&gt;</a:t>
            </a:fld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712800" y="6311160"/>
            <a:ext cx="61005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792000" y="1389240"/>
            <a:ext cx="7625880" cy="429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76000" y="935640"/>
            <a:ext cx="771012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6879960" y="6311160"/>
            <a:ext cx="2055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23A6BBD8-B74E-471C-A891-BA090990CA45}" type="slidenum">
              <a:rPr lang="fr-FR" sz="10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&lt;number&gt;</a:t>
            </a:fld>
            <a:endParaRPr/>
          </a:p>
        </p:txBody>
      </p:sp>
      <p:graphicFrame>
        <p:nvGraphicFramePr>
          <p:cNvPr id="127" name="Table 3"/>
          <p:cNvGraphicFramePr/>
          <p:nvPr/>
        </p:nvGraphicFramePr>
        <p:xfrm>
          <a:off x="1112760" y="1715760"/>
          <a:ext cx="6100200" cy="2561400"/>
        </p:xfrm>
        <a:graphic>
          <a:graphicData uri="http://schemas.openxmlformats.org/drawingml/2006/table">
            <a:tbl>
              <a:tblPr/>
              <a:tblGrid>
                <a:gridCol w="3050280"/>
                <a:gridCol w="3049920"/>
              </a:tblGrid>
              <a:tr h="876960">
                <a:tc>
                  <a:txBody>
                    <a:bodyPr/>
                    <a:p>
                      <a:r>
                        <a:rPr b="1" lang="fr-FR" sz="2000" strike="noStrike">
                          <a:latin typeface="Arial"/>
                        </a:rPr>
                        <a:t>Spécialité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fr-FR" strike="noStrike">
                          <a:latin typeface="Arial"/>
                        </a:rPr>
                        <a:t>Temps d'attente moyenne</a:t>
                      </a:r>
                      <a:endParaRPr/>
                    </a:p>
                  </a:txBody>
                  <a:tcPr/>
                </a:tc>
              </a:tr>
              <a:tr h="84240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Généraliste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20 min</a:t>
                      </a:r>
                      <a:endParaRPr/>
                    </a:p>
                  </a:txBody>
                  <a:tcPr/>
                </a:tc>
              </a:tr>
              <a:tr h="84204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Gynécologue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28 min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935640"/>
            <a:ext cx="771012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6879960" y="6311160"/>
            <a:ext cx="2055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377889AF-CACF-4613-B74A-834FC846B32D}" type="slidenum">
              <a:rPr lang="fr-FR" sz="10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&lt;number&gt;</a:t>
            </a:fld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712800" y="6311160"/>
            <a:ext cx="61005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008000" y="1296360"/>
            <a:ext cx="6694920" cy="446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152000" y="973440"/>
            <a:ext cx="6505920" cy="464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20000" y="935640"/>
            <a:ext cx="771012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712800" y="480240"/>
            <a:ext cx="7715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6879960" y="6311160"/>
            <a:ext cx="2055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2E288296-3066-4E55-8945-C0310510069F}" type="slidenum">
              <a:rPr lang="fr-FR" sz="10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&lt;number&gt;</a:t>
            </a:fld>
            <a:endParaRPr/>
          </a:p>
        </p:txBody>
      </p:sp>
      <p:sp>
        <p:nvSpPr>
          <p:cNvPr id="136" name="CustomShape 4"/>
          <p:cNvSpPr/>
          <p:nvPr/>
        </p:nvSpPr>
        <p:spPr>
          <a:xfrm>
            <a:off x="712800" y="6311160"/>
            <a:ext cx="61005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944000" y="721440"/>
            <a:ext cx="5013000" cy="557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935640"/>
            <a:ext cx="771012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6879960" y="6311160"/>
            <a:ext cx="2055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CDE3B75D-F711-419C-BC31-6B4A4E2D9195}" type="slidenum">
              <a:rPr lang="fr-FR" sz="10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&lt;number&gt;</a:t>
            </a:fld>
            <a:endParaRPr/>
          </a:p>
        </p:txBody>
      </p:sp>
      <p:graphicFrame>
        <p:nvGraphicFramePr>
          <p:cNvPr id="140" name="Table 3"/>
          <p:cNvGraphicFramePr/>
          <p:nvPr/>
        </p:nvGraphicFramePr>
        <p:xfrm>
          <a:off x="1306440" y="788760"/>
          <a:ext cx="6323400" cy="5402520"/>
        </p:xfrm>
        <a:graphic>
          <a:graphicData uri="http://schemas.openxmlformats.org/drawingml/2006/table">
            <a:tbl>
              <a:tblPr/>
              <a:tblGrid>
                <a:gridCol w="3162240"/>
                <a:gridCol w="3161520"/>
              </a:tblGrid>
              <a:tr h="355320">
                <a:tc>
                  <a:txBody>
                    <a:bodyPr/>
                    <a:p>
                      <a:r>
                        <a:rPr b="1" lang="fr-FR" strike="noStrike">
                          <a:latin typeface="Arial"/>
                        </a:rPr>
                        <a:t>Source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fr-FR" strike="noStrike">
                          <a:latin typeface="Arial"/>
                        </a:rPr>
                        <a:t>Proprieté</a:t>
                      </a:r>
                      <a:endParaRPr/>
                    </a:p>
                  </a:txBody>
                  <a:tcPr/>
                </a:tc>
              </a:tr>
              <a:tr h="34812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Données GM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durée visite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type de prestation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description prestation</a:t>
                      </a:r>
                      <a:endParaRPr/>
                    </a:p>
                  </a:txBody>
                  <a:tcPr/>
                </a:tc>
              </a:tr>
              <a:tr h="34812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Données du patient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âge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sexe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historique médical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état de santé actuel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situation géographique</a:t>
                      </a:r>
                      <a:endParaRPr/>
                    </a:p>
                  </a:txBody>
                  <a:tcPr/>
                </a:tc>
              </a:tr>
              <a:tr h="34812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Données du médecin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nombre de visites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heure de la journée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période de l'année</a:t>
                      </a:r>
                      <a:endParaRPr/>
                    </a:p>
                  </a:txBody>
                  <a:tcPr/>
                </a:tc>
              </a:tr>
              <a:tr h="34812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Référentiel public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situation épidémiologique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méteo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33600" y="489240"/>
            <a:ext cx="7715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>
            <a:off x="6879960" y="6311160"/>
            <a:ext cx="2055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6EDD732D-FF86-4977-9309-14238447C20D}" type="slidenum">
              <a:rPr lang="fr-FR" sz="10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&lt;number&gt;</a:t>
            </a:fld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712800" y="6311160"/>
            <a:ext cx="61005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4"/>
          <p:cNvSpPr/>
          <p:nvPr/>
        </p:nvSpPr>
        <p:spPr>
          <a:xfrm>
            <a:off x="703080" y="1951200"/>
            <a:ext cx="7709760" cy="363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5" name="CustomShape 5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6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2090880" y="2015640"/>
            <a:ext cx="5016240" cy="285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928880" y="2045520"/>
            <a:ext cx="5307120" cy="1338480"/>
          </a:xfrm>
          <a:prstGeom prst="rect">
            <a:avLst/>
          </a:prstGeom>
          <a:ln>
            <a:noFill/>
          </a:ln>
        </p:spPr>
      </p:pic>
      <p:sp>
        <p:nvSpPr>
          <p:cNvPr id="150" name="TextShape 2"/>
          <p:cNvSpPr txBox="1"/>
          <p:nvPr/>
        </p:nvSpPr>
        <p:spPr>
          <a:xfrm>
            <a:off x="3384000" y="4421520"/>
            <a:ext cx="234936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3200" strike="noStrike">
                <a:latin typeface="Arial"/>
              </a:rPr>
              <a:t>Questions ?</a:t>
            </a:r>
            <a:endParaRPr/>
          </a:p>
        </p:txBody>
      </p:sp>
      <p:sp>
        <p:nvSpPr>
          <p:cNvPr id="151" name="TextShape 3"/>
          <p:cNvSpPr txBox="1"/>
          <p:nvPr/>
        </p:nvSpPr>
        <p:spPr>
          <a:xfrm>
            <a:off x="2232000" y="3413520"/>
            <a:ext cx="4824000" cy="145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2400" strike="noStrike">
                <a:latin typeface="Arial"/>
              </a:rPr>
              <a:t>Attendre n'est pas une fatalité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PPT_2018_FR</Template>
  <TotalTime>7911</TotalTime>
  <Application>LibreOffice/4.4.1.2$Windows_x86 LibreOffice_project/45e2de17089c24a1fa810c8f975a7171ba4cd432</Application>
  <Paragraphs>111</Paragraphs>
  <Company>Groupe Mutuel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2018-10-01T15:00:21Z</dcterms:created>
  <dc:creator>David Cavalera</dc:creator>
  <dc:language>fr-FR</dc:language>
  <cp:lastPrinted>2018-12-27T16:55:00Z</cp:lastPrinted>
  <dcterms:modified xsi:type="dcterms:W3CDTF">2019-05-18T14:15:47Z</dcterms:modified>
  <cp:revision>787</cp:revision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Groupe Mutuel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