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4.png" ContentType="image/png"/>
  <Override PartName="/ppt/media/image23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11.wmf" ContentType="image/x-wmf"/>
  <Override PartName="/ppt/media/image17.jpeg" ContentType="image/jpeg"/>
  <Override PartName="/ppt/media/image16.png" ContentType="image/png"/>
  <Override PartName="/ppt/media/image8.wmf" ContentType="image/x-wmf"/>
  <Override PartName="/ppt/media/image13.png" ContentType="image/png"/>
  <Override PartName="/ppt/media/image7.wmf" ContentType="image/x-wmf"/>
  <Override PartName="/ppt/media/image12.png" ContentType="image/png"/>
  <Override PartName="/ppt/media/image25.png" ContentType="image/png"/>
  <Override PartName="/ppt/media/image10.wmf" ContentType="image/x-wmf"/>
  <Override PartName="/ppt/media/image9.png" ContentType="image/png"/>
  <Override PartName="/ppt/media/image6.jpeg" ContentType="image/jpeg"/>
  <Override PartName="/ppt/media/image5.png" ContentType="image/png"/>
  <Override PartName="/ppt/media/image22.jpeg" ContentType="image/jpeg"/>
  <Override PartName="/ppt/media/image4.png" ContentType="image/png"/>
  <Override PartName="/ppt/media/image15.png" ContentType="image/png"/>
  <Override PartName="/ppt/media/image3.wmf" ContentType="image/x-wmf"/>
  <Override PartName="/ppt/media/image14.png" ContentType="image/png"/>
  <Override PartName="/ppt/media/image2.wmf" ContentType="image/x-wmf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12800" y="3585600"/>
            <a:ext cx="77180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0" y="2947680"/>
            <a:ext cx="7718040" cy="25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12800" y="3585600"/>
            <a:ext cx="77180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346280" y="3633480"/>
            <a:ext cx="450720" cy="359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0" y="2947680"/>
            <a:ext cx="7718040" cy="250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1280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35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760" y="382176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760" y="3633840"/>
            <a:ext cx="376632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12800" y="3821760"/>
            <a:ext cx="7718040" cy="171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2800" y="2947680"/>
            <a:ext cx="7718040" cy="5396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3200" strike="noStrike">
                <a:solidFill>
                  <a:srgbClr val="000000"/>
                </a:solidFill>
                <a:latin typeface="HelveticaNeue LT 45 Light"/>
              </a:rPr>
              <a:t>Cliquez et entrez le titre de la présentation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12800" y="3633840"/>
            <a:ext cx="7718040" cy="35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Seventh Outline LevelCliquez et entrez le contexte/complément du titre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12800" y="4040280"/>
            <a:ext cx="7718040" cy="359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Seventh Outline LevelCliquez et entrez la date</a:t>
            </a:r>
            <a:endParaRPr/>
          </a:p>
        </p:txBody>
      </p:sp>
      <p:pic>
        <p:nvPicPr>
          <p:cNvPr id="4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720000" y="935640"/>
            <a:ext cx="7711200" cy="507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595959"/>
                </a:solidFill>
                <a:latin typeface="HelveticaNeueLT Com 55 Roman"/>
              </a:rPr>
              <a:t>Cliquez et entrez le sous-titre de la slide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712800" y="480240"/>
            <a:ext cx="7716600" cy="456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Cliquez et entrez le titre du chapitre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879960" y="6311160"/>
            <a:ext cx="2057040" cy="364680"/>
          </a:xfrm>
          <a:prstGeom prst="rect">
            <a:avLst/>
          </a:prstGeom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F6791303-047B-47A8-B286-5635EAA422EB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2800" y="6311160"/>
            <a:ext cx="6101640" cy="3646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fr-FR" sz="900" strike="noStrike">
                <a:solidFill>
                  <a:srgbClr val="595959"/>
                </a:solidFill>
                <a:latin typeface="HelveticaNeue LT 45 Light"/>
              </a:rPr>
              <a:t>Seventh Outline Level1 Cliquez et entrez vos notes de bas de page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12800" y="1951200"/>
            <a:ext cx="7710840" cy="3639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fr-FR" sz="1600" strike="noStrike">
                <a:solidFill>
                  <a:srgbClr val="595959"/>
                </a:solidFill>
                <a:latin typeface="HelveticaNeue LT 45 Light"/>
              </a:rPr>
              <a:t>Seventh Outline LevelCliquez et entrez votre texte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12800" y="633528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83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7240" cy="9273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8200" cy="13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12800" y="6335280"/>
            <a:ext cx="77180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123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7240" cy="9273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712800" y="2433960"/>
            <a:ext cx="771804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8200" cy="13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68F27C22-148B-4937-8B3F-1F9C2928DACC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6960" cy="429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76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lang="fr-FR" sz="2000">
                <a:latin typeface="Arial"/>
              </a:rPr>
              <a:t>Sondage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DACB86BF-6297-4E09-A581-697F89141BD6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91" name="Table 3"/>
          <p:cNvGraphicFramePr/>
          <p:nvPr/>
        </p:nvGraphicFramePr>
        <p:xfrm>
          <a:off x="1112760" y="1715760"/>
          <a:ext cx="6101280" cy="2562480"/>
        </p:xfrm>
        <a:graphic>
          <a:graphicData uri="http://schemas.openxmlformats.org/drawingml/2006/table">
            <a:tbl>
              <a:tblPr/>
              <a:tblGrid>
                <a:gridCol w="3050640"/>
                <a:gridCol w="3051000"/>
              </a:tblGrid>
              <a:tr h="366120">
                <a:tc>
                  <a:txBody>
                    <a:bodyPr lIns="90000" rIns="90000" tIns="46800" bIns="46800"/>
                    <a:p>
                      <a:r>
                        <a:rPr b="1" lang="fr-FR" sz="2000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fr-FR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4CFC2DED-D739-4065-85DC-F6E0126ABED8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6000" cy="44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D2A20B58-5175-4675-B285-4B2CC22AAD3D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98" name="Table 3"/>
          <p:cNvGraphicFramePr/>
          <p:nvPr/>
        </p:nvGraphicFramePr>
        <p:xfrm>
          <a:off x="1512720" y="954720"/>
          <a:ext cx="5075280" cy="48045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1" lang="fr-FR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fr-FR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fr-FR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Doc Time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B943306F-7D7C-4A1E-BD17-1F2DE7FF8307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2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41920" y="935640"/>
            <a:ext cx="4661280" cy="51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935640"/>
            <a:ext cx="7711200" cy="50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712800" y="480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fr-FR">
                <a:latin typeface="Calibri"/>
              </a:rPr>
              <a:t>Doc Time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038492E3-A681-4FE8-AA66-B39ECD089740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7" name="TextShape 4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13920" y="1224000"/>
            <a:ext cx="4078080" cy="453564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1872000" y="2376000"/>
            <a:ext cx="1368000" cy="864000"/>
          </a:xfrm>
          <a:prstGeom prst="ellipse">
            <a:avLst/>
          </a:prstGeom>
          <a:noFill/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33600" y="489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E495C021-4C6B-480B-AF36-C099C9055B6E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70308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36000" y="1224000"/>
            <a:ext cx="6842160" cy="391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33600" y="489240"/>
            <a:ext cx="7716600" cy="45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879960" y="63111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lIns="108000" rIns="108000" anchor="ctr"/>
          <a:p>
            <a:pPr algn="r">
              <a:lnSpc>
                <a:spcPct val="100000"/>
              </a:lnSpc>
            </a:pPr>
            <a:fld id="{5E1F4F44-501A-4CBA-88E2-DEA92325CDAE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712800" y="6311160"/>
            <a:ext cx="610164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703080" y="1951200"/>
            <a:ext cx="7710840" cy="363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64000" y="1157760"/>
            <a:ext cx="4200480" cy="15782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104000" y="2808000"/>
            <a:ext cx="4032000" cy="15555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008000" y="4561560"/>
            <a:ext cx="3958920" cy="14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3945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2019-05-18T13:00:52Z</dcterms:modified>
  <cp:revision>778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