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E1DAF-886B-4B18-A491-AAD7879F3204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2F43D-B7E8-47A8-9B22-3F0C926ED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87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0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01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07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17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98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73600" y="3808200"/>
            <a:ext cx="72400" cy="1589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88398A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7216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64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64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64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64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64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64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64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64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64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0801" y="476667"/>
            <a:ext cx="3811433" cy="1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9286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72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7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8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48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20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51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2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5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34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rladiesbari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meetup.com/R-Ladies-Bar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twitter.com/RladiesBari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7216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 smtClean="0">
                <a:solidFill>
                  <a:srgbClr val="88398A"/>
                </a:solidFill>
              </a:rPr>
              <a:t>R-Ladies Bari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911933" y="559303"/>
            <a:ext cx="4796536" cy="159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2400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  <a:endParaRPr sz="2400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sz="2400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'Bari'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2400" dirty="0"/>
          </a:p>
        </p:txBody>
      </p:sp>
      <p:pic>
        <p:nvPicPr>
          <p:cNvPr id="4" name="Google Shape;214;p42"/>
          <p:cNvPicPr preferRelativeResize="0"/>
          <p:nvPr/>
        </p:nvPicPr>
        <p:blipFill rotWithShape="1">
          <a:blip r:embed="rId3">
            <a:alphaModFix/>
          </a:blip>
          <a:srcRect l="34188" t="14694" r="4285" b="20672"/>
          <a:stretch/>
        </p:blipFill>
        <p:spPr>
          <a:xfrm>
            <a:off x="1044485" y="5044691"/>
            <a:ext cx="4902740" cy="165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8912" y="5814836"/>
            <a:ext cx="1290745" cy="60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76" y="5710466"/>
            <a:ext cx="1509648" cy="8105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8032884" y="5044691"/>
            <a:ext cx="346537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667" b="1" dirty="0">
                <a:solidFill>
                  <a:srgbClr val="873989"/>
                </a:solidFill>
              </a:rPr>
              <a:t>I nostri partners &amp; host</a:t>
            </a:r>
            <a:endParaRPr lang="it-IT" sz="2667" b="1" dirty="0">
              <a:solidFill>
                <a:srgbClr val="873989"/>
              </a:solidFill>
            </a:endParaRPr>
          </a:p>
        </p:txBody>
      </p:sp>
      <p:sp>
        <p:nvSpPr>
          <p:cNvPr id="8" name="Google Shape;528;p69"/>
          <p:cNvSpPr txBox="1">
            <a:spLocks/>
          </p:cNvSpPr>
          <p:nvPr/>
        </p:nvSpPr>
        <p:spPr>
          <a:xfrm>
            <a:off x="8032885" y="1894291"/>
            <a:ext cx="4621761" cy="5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33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16933"/>
            <a:r>
              <a:rPr lang="it-IT" sz="2667" dirty="0"/>
              <a:t>Volete unirvi a noi?</a:t>
            </a:r>
            <a:endParaRPr lang="it-IT" sz="2667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529;p69"/>
          <p:cNvSpPr txBox="1"/>
          <p:nvPr/>
        </p:nvSpPr>
        <p:spPr>
          <a:xfrm>
            <a:off x="9631773" y="3126819"/>
            <a:ext cx="1610761" cy="31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067" rIns="0" bIns="0" anchor="t" anchorCtr="0">
            <a:noAutofit/>
          </a:bodyPr>
          <a:lstStyle/>
          <a:p>
            <a:pPr marL="16933">
              <a:buClr>
                <a:srgbClr val="000000"/>
              </a:buClr>
              <a:buSzPts val="1400"/>
            </a:pPr>
            <a:r>
              <a:rPr lang="en" sz="1867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RladiesBari</a:t>
            </a:r>
            <a:r>
              <a:rPr lang="en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30;p69"/>
          <p:cNvSpPr txBox="1"/>
          <p:nvPr/>
        </p:nvSpPr>
        <p:spPr>
          <a:xfrm>
            <a:off x="9611192" y="3616511"/>
            <a:ext cx="1562553" cy="31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33" rIns="0" bIns="0" anchor="t" anchorCtr="0">
            <a:noAutofit/>
          </a:bodyPr>
          <a:lstStyle/>
          <a:p>
            <a:pPr marL="16933">
              <a:buClr>
                <a:srgbClr val="000000"/>
              </a:buClr>
              <a:buSzPts val="1400"/>
            </a:pPr>
            <a:r>
              <a:rPr lang="en" sz="1867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R-Ladies-Bari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531;p69"/>
          <p:cNvSpPr txBox="1"/>
          <p:nvPr/>
        </p:nvSpPr>
        <p:spPr>
          <a:xfrm>
            <a:off x="9611191" y="4181461"/>
            <a:ext cx="1484732" cy="31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067" rIns="0" bIns="0" anchor="t" anchorCtr="0">
            <a:noAutofit/>
          </a:bodyPr>
          <a:lstStyle/>
          <a:p>
            <a:pPr marL="16933">
              <a:buClr>
                <a:srgbClr val="000000"/>
              </a:buClr>
              <a:buSzPts val="1400"/>
            </a:pPr>
            <a:r>
              <a:rPr lang="en" sz="1867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rladiesbari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32;p69"/>
          <p:cNvSpPr/>
          <p:nvPr/>
        </p:nvSpPr>
        <p:spPr>
          <a:xfrm>
            <a:off x="9026411" y="3026429"/>
            <a:ext cx="544575" cy="54390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533;p69"/>
          <p:cNvSpPr/>
          <p:nvPr/>
        </p:nvSpPr>
        <p:spPr>
          <a:xfrm>
            <a:off x="9073145" y="3578867"/>
            <a:ext cx="451104" cy="4505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534;p69"/>
          <p:cNvSpPr/>
          <p:nvPr/>
        </p:nvSpPr>
        <p:spPr>
          <a:xfrm>
            <a:off x="9079241" y="4120829"/>
            <a:ext cx="438912" cy="438371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535;p69"/>
          <p:cNvSpPr txBox="1"/>
          <p:nvPr/>
        </p:nvSpPr>
        <p:spPr>
          <a:xfrm>
            <a:off x="8032885" y="2342126"/>
            <a:ext cx="2093081" cy="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086" marR="6773" indent="-847">
              <a:buClr>
                <a:srgbClr val="000000"/>
              </a:buClr>
              <a:buSzPts val="3000"/>
            </a:pPr>
            <a:r>
              <a:rPr lang="it-IT" sz="2667" b="1" dirty="0" err="1">
                <a:solidFill>
                  <a:srgbClr val="873989"/>
                </a:solidFill>
                <a:sym typeface="Arial"/>
              </a:rPr>
              <a:t>Follow</a:t>
            </a:r>
            <a:r>
              <a:rPr lang="it-IT" sz="2667" b="1" dirty="0">
                <a:solidFill>
                  <a:srgbClr val="873989"/>
                </a:solidFill>
              </a:rPr>
              <a:t> </a:t>
            </a:r>
            <a:r>
              <a:rPr lang="it-IT" sz="2667" b="1" dirty="0" err="1">
                <a:solidFill>
                  <a:srgbClr val="873989"/>
                </a:solidFill>
              </a:rPr>
              <a:t>us</a:t>
            </a:r>
            <a:endParaRPr sz="2667" b="1" dirty="0">
              <a:solidFill>
                <a:srgbClr val="873989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188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Helvetica Neue</vt:lpstr>
      <vt:lpstr>Tema di Office</vt:lpstr>
      <vt:lpstr>R-Ladies Bari</vt:lpstr>
    </vt:vector>
  </TitlesOfParts>
  <Company>Infocamere s.c.p.a.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R-Ladies Bari</dc:title>
  <dc:creator>Giovanna De Vincenzo</dc:creator>
  <cp:lastModifiedBy>Utente</cp:lastModifiedBy>
  <cp:revision>2</cp:revision>
  <dcterms:created xsi:type="dcterms:W3CDTF">2019-03-06T13:31:46Z</dcterms:created>
  <dcterms:modified xsi:type="dcterms:W3CDTF">2019-03-06T20:54:38Z</dcterms:modified>
</cp:coreProperties>
</file>