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3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87398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434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87398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87398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215007" cy="20104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741349"/>
            <a:ext cx="14215110" cy="6217920"/>
          </a:xfrm>
          <a:custGeom>
            <a:avLst/>
            <a:gdLst/>
            <a:ahLst/>
            <a:cxnLst/>
            <a:rect l="l" t="t" r="r" b="b"/>
            <a:pathLst>
              <a:path w="14215110" h="6217920">
                <a:moveTo>
                  <a:pt x="0" y="6217298"/>
                </a:moveTo>
                <a:lnTo>
                  <a:pt x="14215006" y="6217298"/>
                </a:lnTo>
                <a:lnTo>
                  <a:pt x="14215006" y="0"/>
                </a:lnTo>
                <a:lnTo>
                  <a:pt x="0" y="0"/>
                </a:lnTo>
                <a:lnTo>
                  <a:pt x="0" y="6217298"/>
                </a:lnTo>
                <a:close/>
              </a:path>
            </a:pathLst>
          </a:custGeom>
          <a:solidFill>
            <a:srgbClr val="F0F0F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130013"/>
            <a:ext cx="14215110" cy="4667885"/>
          </a:xfrm>
          <a:custGeom>
            <a:avLst/>
            <a:gdLst/>
            <a:ahLst/>
            <a:cxnLst/>
            <a:rect l="l" t="t" r="r" b="b"/>
            <a:pathLst>
              <a:path w="14215110" h="4667884">
                <a:moveTo>
                  <a:pt x="0" y="4667466"/>
                </a:moveTo>
                <a:lnTo>
                  <a:pt x="14215006" y="4667466"/>
                </a:lnTo>
                <a:lnTo>
                  <a:pt x="14215006" y="0"/>
                </a:lnTo>
                <a:lnTo>
                  <a:pt x="0" y="0"/>
                </a:lnTo>
                <a:lnTo>
                  <a:pt x="0" y="4667466"/>
                </a:lnTo>
                <a:close/>
              </a:path>
            </a:pathLst>
          </a:custGeom>
          <a:solidFill>
            <a:srgbClr val="F0F0F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690" y="4851267"/>
            <a:ext cx="13350268" cy="167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750" b="1" i="0">
                <a:solidFill>
                  <a:srgbClr val="87398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492" y="6948668"/>
            <a:ext cx="10756664" cy="481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4343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90" y="4851267"/>
            <a:ext cx="13279755" cy="1670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lang="it-IT" spc="-370" dirty="0" smtClean="0"/>
              <a:t>R-LADIES BARI</a:t>
            </a:r>
            <a:endParaRPr spc="-495" dirty="0"/>
          </a:p>
        </p:txBody>
      </p:sp>
      <p:sp>
        <p:nvSpPr>
          <p:cNvPr id="3" name="object 3"/>
          <p:cNvSpPr txBox="1"/>
          <p:nvPr/>
        </p:nvSpPr>
        <p:spPr>
          <a:xfrm>
            <a:off x="2253330" y="3202704"/>
            <a:ext cx="9854565" cy="1049005"/>
          </a:xfrm>
          <a:prstGeom prst="rect">
            <a:avLst/>
          </a:prstGeom>
          <a:solidFill>
            <a:srgbClr val="F0F0F0">
              <a:alpha val="59999"/>
            </a:srgbClr>
          </a:solidFill>
          <a:ln w="55855">
            <a:solidFill>
              <a:srgbClr val="34343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887730" algn="ctr">
              <a:lnSpc>
                <a:spcPct val="100000"/>
              </a:lnSpc>
              <a:spcBef>
                <a:spcPts val="2300"/>
              </a:spcBef>
              <a:tabLst>
                <a:tab pos="5572125" algn="l"/>
              </a:tabLst>
            </a:pPr>
            <a:r>
              <a:rPr lang="it-IT" sz="4900" spc="-145" dirty="0" smtClean="0">
                <a:solidFill>
                  <a:srgbClr val="343434"/>
                </a:solidFill>
                <a:latin typeface="Verdana"/>
                <a:cs typeface="Verdana"/>
              </a:rPr>
              <a:t>SECONDO </a:t>
            </a:r>
            <a:r>
              <a:rPr sz="4900" spc="400" dirty="0" smtClean="0">
                <a:solidFill>
                  <a:srgbClr val="343434"/>
                </a:solidFill>
                <a:latin typeface="Verdana"/>
                <a:cs typeface="Verdana"/>
              </a:rPr>
              <a:t>M</a:t>
            </a:r>
            <a:r>
              <a:rPr sz="4900" spc="-490" dirty="0" smtClean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4900" spc="254" dirty="0" smtClean="0">
                <a:solidFill>
                  <a:srgbClr val="343434"/>
                </a:solidFill>
                <a:latin typeface="Verdana"/>
                <a:cs typeface="Verdana"/>
              </a:rPr>
              <a:t>E</a:t>
            </a:r>
            <a:r>
              <a:rPr sz="4900" spc="-490" dirty="0" smtClean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4900" spc="254" dirty="0">
                <a:solidFill>
                  <a:srgbClr val="343434"/>
                </a:solidFill>
                <a:latin typeface="Verdana"/>
                <a:cs typeface="Verdana"/>
              </a:rPr>
              <a:t>E</a:t>
            </a:r>
            <a:r>
              <a:rPr sz="4900" spc="-484" dirty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4900" spc="20" dirty="0">
                <a:solidFill>
                  <a:srgbClr val="343434"/>
                </a:solidFill>
                <a:latin typeface="Verdana"/>
                <a:cs typeface="Verdana"/>
              </a:rPr>
              <a:t>T</a:t>
            </a:r>
            <a:r>
              <a:rPr sz="4900" spc="-490" dirty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4900" spc="185" dirty="0">
                <a:solidFill>
                  <a:srgbClr val="343434"/>
                </a:solidFill>
                <a:latin typeface="Verdana"/>
                <a:cs typeface="Verdana"/>
              </a:rPr>
              <a:t>U</a:t>
            </a:r>
            <a:r>
              <a:rPr sz="4900" spc="-490" dirty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lang="it-IT" sz="4900" spc="430" dirty="0" smtClean="0">
                <a:solidFill>
                  <a:srgbClr val="343434"/>
                </a:solidFill>
                <a:latin typeface="Verdana"/>
                <a:cs typeface="Verdana"/>
              </a:rPr>
              <a:t>P</a:t>
            </a:r>
            <a:endParaRPr sz="490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958648"/>
            <a:ext cx="14215110" cy="27305"/>
          </a:xfrm>
          <a:custGeom>
            <a:avLst/>
            <a:gdLst/>
            <a:ahLst/>
            <a:cxnLst/>
            <a:rect l="l" t="t" r="r" b="b"/>
            <a:pathLst>
              <a:path w="14215110" h="27304">
                <a:moveTo>
                  <a:pt x="0" y="26876"/>
                </a:moveTo>
                <a:lnTo>
                  <a:pt x="14215007" y="26876"/>
                </a:lnTo>
                <a:lnTo>
                  <a:pt x="14215007" y="0"/>
                </a:lnTo>
                <a:lnTo>
                  <a:pt x="0" y="0"/>
                </a:lnTo>
                <a:lnTo>
                  <a:pt x="0" y="26876"/>
                </a:lnTo>
                <a:close/>
              </a:path>
            </a:pathLst>
          </a:custGeom>
          <a:solidFill>
            <a:srgbClr val="873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084069"/>
            <a:ext cx="14215110" cy="3046095"/>
          </a:xfrm>
          <a:custGeom>
            <a:avLst/>
            <a:gdLst/>
            <a:ahLst/>
            <a:cxnLst/>
            <a:rect l="l" t="t" r="r" b="b"/>
            <a:pathLst>
              <a:path w="14215110" h="3046095">
                <a:moveTo>
                  <a:pt x="0" y="3045944"/>
                </a:moveTo>
                <a:lnTo>
                  <a:pt x="14215007" y="3045944"/>
                </a:lnTo>
                <a:lnTo>
                  <a:pt x="14215007" y="0"/>
                </a:lnTo>
                <a:lnTo>
                  <a:pt x="0" y="0"/>
                </a:lnTo>
                <a:lnTo>
                  <a:pt x="0" y="3045944"/>
                </a:lnTo>
                <a:close/>
              </a:path>
            </a:pathLst>
          </a:custGeom>
          <a:solidFill>
            <a:srgbClr val="873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6797480"/>
            <a:ext cx="14215110" cy="1639570"/>
          </a:xfrm>
          <a:custGeom>
            <a:avLst/>
            <a:gdLst/>
            <a:ahLst/>
            <a:cxnLst/>
            <a:rect l="l" t="t" r="r" b="b"/>
            <a:pathLst>
              <a:path w="14215110" h="1639569">
                <a:moveTo>
                  <a:pt x="0" y="1639462"/>
                </a:moveTo>
                <a:lnTo>
                  <a:pt x="14215006" y="1639462"/>
                </a:lnTo>
                <a:lnTo>
                  <a:pt x="14215006" y="0"/>
                </a:lnTo>
                <a:lnTo>
                  <a:pt x="0" y="0"/>
                </a:lnTo>
                <a:lnTo>
                  <a:pt x="0" y="1639462"/>
                </a:lnTo>
                <a:close/>
              </a:path>
            </a:pathLst>
          </a:custGeom>
          <a:solidFill>
            <a:srgbClr val="873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4215110" cy="2642870"/>
          </a:xfrm>
          <a:custGeom>
            <a:avLst/>
            <a:gdLst/>
            <a:ahLst/>
            <a:cxnLst/>
            <a:rect l="l" t="t" r="r" b="b"/>
            <a:pathLst>
              <a:path w="14215110" h="2642870">
                <a:moveTo>
                  <a:pt x="0" y="2642805"/>
                </a:moveTo>
                <a:lnTo>
                  <a:pt x="14215007" y="2642805"/>
                </a:lnTo>
                <a:lnTo>
                  <a:pt x="14215007" y="0"/>
                </a:lnTo>
                <a:lnTo>
                  <a:pt x="0" y="0"/>
                </a:lnTo>
                <a:lnTo>
                  <a:pt x="0" y="2642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436942"/>
            <a:ext cx="14215110" cy="1667510"/>
          </a:xfrm>
          <a:custGeom>
            <a:avLst/>
            <a:gdLst/>
            <a:ahLst/>
            <a:cxnLst/>
            <a:rect l="l" t="t" r="r" b="b"/>
            <a:pathLst>
              <a:path w="14215110" h="1667509">
                <a:moveTo>
                  <a:pt x="0" y="1667157"/>
                </a:moveTo>
                <a:lnTo>
                  <a:pt x="0" y="0"/>
                </a:lnTo>
                <a:lnTo>
                  <a:pt x="14215007" y="0"/>
                </a:lnTo>
                <a:lnTo>
                  <a:pt x="14215007" y="1667157"/>
                </a:lnTo>
                <a:lnTo>
                  <a:pt x="0" y="1667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66795" y="17277497"/>
            <a:ext cx="7653655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b="1" spc="-85" dirty="0">
                <a:solidFill>
                  <a:srgbClr val="FFFFFF"/>
                </a:solidFill>
                <a:latin typeface="Trebuchet MS"/>
                <a:cs typeface="Trebuchet MS"/>
              </a:rPr>
              <a:t>m </a:t>
            </a:r>
            <a:r>
              <a:rPr sz="3700" b="1" spc="-285" dirty="0">
                <a:solidFill>
                  <a:srgbClr val="FFFFFF"/>
                </a:solidFill>
                <a:latin typeface="Trebuchet MS"/>
                <a:cs typeface="Trebuchet MS"/>
              </a:rPr>
              <a:t>e e </a:t>
            </a:r>
            <a:r>
              <a:rPr sz="3700" b="1" spc="-25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700" b="1" spc="-125" dirty="0">
                <a:solidFill>
                  <a:srgbClr val="FFFFFF"/>
                </a:solidFill>
                <a:latin typeface="Trebuchet MS"/>
                <a:cs typeface="Trebuchet MS"/>
              </a:rPr>
              <a:t>u </a:t>
            </a:r>
            <a:r>
              <a:rPr sz="3700" b="1" spc="-80" dirty="0">
                <a:solidFill>
                  <a:srgbClr val="FFFFFF"/>
                </a:solidFill>
                <a:latin typeface="Trebuchet MS"/>
                <a:cs typeface="Trebuchet MS"/>
              </a:rPr>
              <a:t>p </a:t>
            </a:r>
            <a:r>
              <a:rPr sz="3700" b="1" spc="-509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700" b="1" spc="-215" dirty="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sz="3700" b="1" spc="-95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3700" b="1" spc="-85" dirty="0">
                <a:solidFill>
                  <a:srgbClr val="FFFFFF"/>
                </a:solidFill>
                <a:latin typeface="Trebuchet MS"/>
                <a:cs typeface="Trebuchet MS"/>
              </a:rPr>
              <a:t>m </a:t>
            </a:r>
            <a:r>
              <a:rPr sz="3700" b="1" spc="-229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3700" b="1" spc="-28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3700" b="1" spc="-155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3700" b="1" spc="-1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3700" b="1" spc="-65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3700" b="1" spc="-17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3700" b="1" spc="-28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3700" b="1" spc="1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700" b="1" spc="-190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lang="it-IT" sz="3700" b="1" spc="-155" dirty="0" smtClean="0">
                <a:solidFill>
                  <a:srgbClr val="FFFFFF"/>
                </a:solidFill>
                <a:latin typeface="Trebuchet MS"/>
                <a:cs typeface="Trebuchet MS"/>
              </a:rPr>
              <a:t>bari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9972" y="18961730"/>
            <a:ext cx="360616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b="1" spc="-210" dirty="0">
                <a:solidFill>
                  <a:srgbClr val="343434"/>
                </a:solidFill>
                <a:latin typeface="Trebuchet MS"/>
                <a:cs typeface="Trebuchet MS"/>
              </a:rPr>
              <a:t>/ </a:t>
            </a:r>
            <a:r>
              <a:rPr sz="3300" b="1" spc="-55" dirty="0">
                <a:solidFill>
                  <a:srgbClr val="343434"/>
                </a:solidFill>
                <a:latin typeface="Trebuchet MS"/>
                <a:cs typeface="Trebuchet MS"/>
              </a:rPr>
              <a:t>R </a:t>
            </a:r>
            <a:r>
              <a:rPr sz="3300" b="1" spc="-120" dirty="0">
                <a:solidFill>
                  <a:srgbClr val="343434"/>
                </a:solidFill>
                <a:latin typeface="Trebuchet MS"/>
                <a:cs typeface="Trebuchet MS"/>
              </a:rPr>
              <a:t>L a </a:t>
            </a:r>
            <a:r>
              <a:rPr sz="3300" b="1" spc="-65" dirty="0">
                <a:solidFill>
                  <a:srgbClr val="343434"/>
                </a:solidFill>
                <a:latin typeface="Trebuchet MS"/>
                <a:cs typeface="Trebuchet MS"/>
              </a:rPr>
              <a:t>d </a:t>
            </a:r>
            <a:r>
              <a:rPr sz="3300" b="1" spc="-155" dirty="0">
                <a:solidFill>
                  <a:srgbClr val="343434"/>
                </a:solidFill>
                <a:latin typeface="Trebuchet MS"/>
                <a:cs typeface="Trebuchet MS"/>
              </a:rPr>
              <a:t>i </a:t>
            </a:r>
            <a:r>
              <a:rPr sz="3300" b="1" spc="-260" dirty="0">
                <a:solidFill>
                  <a:srgbClr val="343434"/>
                </a:solidFill>
                <a:latin typeface="Trebuchet MS"/>
                <a:cs typeface="Trebuchet MS"/>
              </a:rPr>
              <a:t>e </a:t>
            </a:r>
            <a:r>
              <a:rPr sz="3300" b="1" spc="5" dirty="0">
                <a:solidFill>
                  <a:srgbClr val="343434"/>
                </a:solidFill>
                <a:latin typeface="Trebuchet MS"/>
                <a:cs typeface="Trebuchet MS"/>
              </a:rPr>
              <a:t>s </a:t>
            </a:r>
            <a:r>
              <a:rPr lang="it-IT" sz="3300" b="1" spc="-120" dirty="0" smtClean="0">
                <a:solidFill>
                  <a:srgbClr val="343434"/>
                </a:solidFill>
                <a:latin typeface="Trebuchet MS"/>
                <a:cs typeface="Trebuchet MS"/>
              </a:rPr>
              <a:t>B a r i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0763" y="18961730"/>
            <a:ext cx="381952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b="1" spc="215" dirty="0">
                <a:solidFill>
                  <a:srgbClr val="343434"/>
                </a:solidFill>
                <a:latin typeface="Trebuchet MS"/>
                <a:cs typeface="Trebuchet MS"/>
              </a:rPr>
              <a:t>@</a:t>
            </a:r>
            <a:r>
              <a:rPr sz="3300" b="1" spc="-180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55" dirty="0">
                <a:solidFill>
                  <a:srgbClr val="343434"/>
                </a:solidFill>
                <a:latin typeface="Trebuchet MS"/>
                <a:cs typeface="Trebuchet MS"/>
              </a:rPr>
              <a:t>R</a:t>
            </a:r>
            <a:r>
              <a:rPr sz="3300" b="1" spc="-17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120" dirty="0">
                <a:solidFill>
                  <a:srgbClr val="343434"/>
                </a:solidFill>
                <a:latin typeface="Trebuchet MS"/>
                <a:cs typeface="Trebuchet MS"/>
              </a:rPr>
              <a:t>L</a:t>
            </a:r>
            <a:r>
              <a:rPr sz="3300" b="1" spc="-17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120" dirty="0">
                <a:solidFill>
                  <a:srgbClr val="343434"/>
                </a:solidFill>
                <a:latin typeface="Trebuchet MS"/>
                <a:cs typeface="Trebuchet MS"/>
              </a:rPr>
              <a:t>a</a:t>
            </a:r>
            <a:r>
              <a:rPr sz="3300" b="1" spc="-180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65" dirty="0">
                <a:solidFill>
                  <a:srgbClr val="343434"/>
                </a:solidFill>
                <a:latin typeface="Trebuchet MS"/>
                <a:cs typeface="Trebuchet MS"/>
              </a:rPr>
              <a:t>d</a:t>
            </a:r>
            <a:r>
              <a:rPr sz="3300" b="1" spc="-170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155" dirty="0">
                <a:solidFill>
                  <a:srgbClr val="343434"/>
                </a:solidFill>
                <a:latin typeface="Trebuchet MS"/>
                <a:cs typeface="Trebuchet MS"/>
              </a:rPr>
              <a:t>i</a:t>
            </a:r>
            <a:r>
              <a:rPr sz="3300" b="1" spc="-17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-260" dirty="0">
                <a:solidFill>
                  <a:srgbClr val="343434"/>
                </a:solidFill>
                <a:latin typeface="Trebuchet MS"/>
                <a:cs typeface="Trebuchet MS"/>
              </a:rPr>
              <a:t>e</a:t>
            </a:r>
            <a:r>
              <a:rPr sz="3300" b="1" spc="-17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3300" b="1" spc="5" dirty="0">
                <a:solidFill>
                  <a:srgbClr val="343434"/>
                </a:solidFill>
                <a:latin typeface="Trebuchet MS"/>
                <a:cs typeface="Trebuchet MS"/>
              </a:rPr>
              <a:t>s</a:t>
            </a:r>
            <a:r>
              <a:rPr sz="3300" b="1" spc="-180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lang="it-IT" sz="3300" b="1" spc="-120" dirty="0" smtClean="0">
                <a:solidFill>
                  <a:srgbClr val="343434"/>
                </a:solidFill>
                <a:latin typeface="Trebuchet MS"/>
                <a:cs typeface="Trebuchet MS"/>
              </a:rPr>
              <a:t>B a r i 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8050" y="15810290"/>
            <a:ext cx="335915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4350" spc="55" dirty="0" smtClean="0">
                <a:latin typeface="Times New Roman"/>
                <a:cs typeface="Times New Roman"/>
              </a:rPr>
              <a:t>Francesca</a:t>
            </a:r>
            <a:endParaRPr sz="43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677" y="286676"/>
            <a:ext cx="7014623" cy="1926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642805"/>
            <a:ext cx="14215110" cy="99060"/>
          </a:xfrm>
          <a:custGeom>
            <a:avLst/>
            <a:gdLst/>
            <a:ahLst/>
            <a:cxnLst/>
            <a:rect l="l" t="t" r="r" b="b"/>
            <a:pathLst>
              <a:path w="14215110" h="99060">
                <a:moveTo>
                  <a:pt x="0" y="98544"/>
                </a:moveTo>
                <a:lnTo>
                  <a:pt x="0" y="0"/>
                </a:lnTo>
                <a:lnTo>
                  <a:pt x="14215007" y="0"/>
                </a:lnTo>
                <a:lnTo>
                  <a:pt x="14215007" y="98544"/>
                </a:lnTo>
                <a:lnTo>
                  <a:pt x="0" y="98544"/>
                </a:lnTo>
                <a:close/>
              </a:path>
            </a:pathLst>
          </a:custGeom>
          <a:solidFill>
            <a:srgbClr val="873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985525"/>
            <a:ext cx="14215110" cy="99060"/>
          </a:xfrm>
          <a:custGeom>
            <a:avLst/>
            <a:gdLst/>
            <a:ahLst/>
            <a:cxnLst/>
            <a:rect l="l" t="t" r="r" b="b"/>
            <a:pathLst>
              <a:path w="14215109" h="99059">
                <a:moveTo>
                  <a:pt x="0" y="98544"/>
                </a:moveTo>
                <a:lnTo>
                  <a:pt x="0" y="0"/>
                </a:lnTo>
                <a:lnTo>
                  <a:pt x="14215007" y="0"/>
                </a:lnTo>
                <a:lnTo>
                  <a:pt x="14215007" y="98544"/>
                </a:lnTo>
                <a:lnTo>
                  <a:pt x="0" y="98544"/>
                </a:lnTo>
                <a:close/>
              </a:path>
            </a:pathLst>
          </a:custGeom>
          <a:solidFill>
            <a:srgbClr val="873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xfrm>
            <a:off x="-609600" y="8935338"/>
            <a:ext cx="15106650" cy="3018903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306955" marR="5080" indent="-1922145" algn="ctr">
              <a:lnSpc>
                <a:spcPct val="121600"/>
              </a:lnSpc>
            </a:pPr>
            <a:r>
              <a:rPr lang="it-IT" sz="7350" spc="720" dirty="0" smtClean="0">
                <a:solidFill>
                  <a:srgbClr val="FFFFFF"/>
                </a:solidFill>
                <a:latin typeface="Verdana"/>
                <a:cs typeface="Verdana"/>
              </a:rPr>
              <a:t>MANIPOLARE </a:t>
            </a:r>
            <a:r>
              <a:rPr lang="it-IT" sz="7350" spc="720" dirty="0" smtClean="0">
                <a:solidFill>
                  <a:srgbClr val="FFFFFF"/>
                </a:solidFill>
                <a:latin typeface="Verdana"/>
                <a:cs typeface="Verdana"/>
              </a:rPr>
              <a:t>I DATI CON TIDYVERSE</a:t>
            </a:r>
            <a:endParaRPr sz="735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73474" y="17003551"/>
            <a:ext cx="1236289" cy="116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9868" y="18750458"/>
            <a:ext cx="913782" cy="9137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37371" y="18804196"/>
            <a:ext cx="895864" cy="895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ttangolo 23"/>
          <p:cNvSpPr/>
          <p:nvPr/>
        </p:nvSpPr>
        <p:spPr>
          <a:xfrm>
            <a:off x="7459941" y="62878"/>
            <a:ext cx="710565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t-IT" sz="3600" dirty="0" err="1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it-IT" sz="36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3600" dirty="0" err="1" smtClean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it-IT" sz="36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it-IT" sz="3600" dirty="0" err="1" smtClean="0">
                <a:latin typeface="Courier"/>
                <a:ea typeface="Courier"/>
                <a:cs typeface="Courier"/>
                <a:sym typeface="Courier"/>
              </a:rPr>
              <a:t>rladies_global</a:t>
            </a:r>
            <a:r>
              <a:rPr lang="it-IT" sz="3600" dirty="0" smtClean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it-IT" sz="36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/>
            <a:r>
              <a:rPr lang="it-IT" sz="3600" dirty="0" smtClean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it-IT" sz="3600" dirty="0" err="1" smtClean="0">
                <a:latin typeface="Courier"/>
                <a:ea typeface="Courier"/>
                <a:cs typeface="Courier"/>
                <a:sym typeface="Courier"/>
              </a:rPr>
              <a:t>filter</a:t>
            </a:r>
            <a:r>
              <a:rPr lang="it-IT" sz="36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it-IT" sz="3600" dirty="0" smtClean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it-IT" sz="36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'Bari'</a:t>
            </a:r>
            <a:r>
              <a:rPr lang="it-IT" sz="36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it-IT" sz="3600" dirty="0"/>
          </a:p>
        </p:txBody>
      </p:sp>
      <p:sp>
        <p:nvSpPr>
          <p:cNvPr id="25" name="object 14"/>
          <p:cNvSpPr txBox="1"/>
          <p:nvPr/>
        </p:nvSpPr>
        <p:spPr>
          <a:xfrm>
            <a:off x="7703586" y="15839440"/>
            <a:ext cx="335915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4350" spc="55" dirty="0" smtClean="0">
                <a:latin typeface="Times New Roman"/>
                <a:cs typeface="Times New Roman"/>
              </a:rPr>
              <a:t>Giovanna</a:t>
            </a:r>
            <a:endParaRPr sz="4350" dirty="0">
              <a:latin typeface="Times New Roman"/>
              <a:cs typeface="Times New Roman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63" y="12585981"/>
            <a:ext cx="2839178" cy="2839178"/>
          </a:xfrm>
          <a:prstGeom prst="ellipse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50" y="12465093"/>
            <a:ext cx="3017597" cy="3017597"/>
          </a:xfrm>
          <a:prstGeom prst="ellipse">
            <a:avLst/>
          </a:prstGeom>
        </p:spPr>
      </p:pic>
      <p:sp>
        <p:nvSpPr>
          <p:cNvPr id="26" name="object 19"/>
          <p:cNvSpPr txBox="1">
            <a:spLocks/>
          </p:cNvSpPr>
          <p:nvPr/>
        </p:nvSpPr>
        <p:spPr>
          <a:xfrm>
            <a:off x="1600200" y="7101068"/>
            <a:ext cx="15106650" cy="1546577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>
            <a:lvl1pPr marL="0">
              <a:defRPr sz="4800" b="0" i="0">
                <a:solidFill>
                  <a:srgbClr val="343434"/>
                </a:solidFill>
                <a:latin typeface="Arial Black"/>
                <a:ea typeface="+mn-ea"/>
                <a:cs typeface="Arial Blac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127125">
              <a:spcBef>
                <a:spcPts val="2020"/>
              </a:spcBef>
              <a:tabLst>
                <a:tab pos="2787650" algn="l"/>
                <a:tab pos="7169784" algn="l"/>
              </a:tabLst>
            </a:pPr>
            <a:r>
              <a:rPr lang="it-IT" kern="0" spc="640" dirty="0" smtClean="0"/>
              <a:t>05	MARZO</a:t>
            </a:r>
            <a:r>
              <a:rPr lang="it-IT" kern="0" spc="-145" dirty="0" smtClean="0"/>
              <a:t> </a:t>
            </a:r>
            <a:r>
              <a:rPr lang="it-IT" kern="0" spc="-55" dirty="0" smtClean="0"/>
              <a:t>,	 </a:t>
            </a:r>
            <a:r>
              <a:rPr lang="it-IT" kern="0" spc="640" dirty="0" smtClean="0"/>
              <a:t>2</a:t>
            </a:r>
            <a:r>
              <a:rPr lang="it-IT" kern="0" spc="-160" dirty="0" smtClean="0"/>
              <a:t> </a:t>
            </a:r>
            <a:r>
              <a:rPr lang="it-IT" kern="0" spc="640" dirty="0" smtClean="0"/>
              <a:t>0</a:t>
            </a:r>
            <a:r>
              <a:rPr lang="it-IT" kern="0" spc="-160" dirty="0" smtClean="0"/>
              <a:t> </a:t>
            </a:r>
            <a:r>
              <a:rPr lang="it-IT" kern="0" spc="640" dirty="0" smtClean="0"/>
              <a:t>19</a:t>
            </a:r>
          </a:p>
          <a:p>
            <a:pPr marL="811530">
              <a:spcBef>
                <a:spcPts val="1090"/>
              </a:spcBef>
              <a:tabLst>
                <a:tab pos="1310005" algn="l"/>
                <a:tab pos="2177415" algn="l"/>
                <a:tab pos="2675255" algn="l"/>
                <a:tab pos="6114415" algn="l"/>
                <a:tab pos="6612255" algn="l"/>
                <a:tab pos="7110730" algn="l"/>
                <a:tab pos="8261350" algn="l"/>
                <a:tab pos="8699500" algn="l"/>
              </a:tabLst>
            </a:pPr>
            <a:r>
              <a:rPr lang="it-IT" sz="2650" kern="0" spc="5" dirty="0" smtClean="0">
                <a:latin typeface="Arial"/>
                <a:cs typeface="Arial"/>
              </a:rPr>
              <a:t>6:00 </a:t>
            </a:r>
            <a:r>
              <a:rPr lang="it-IT" sz="2650" kern="0" spc="-345" dirty="0" smtClean="0">
                <a:latin typeface="Arial"/>
                <a:cs typeface="Arial"/>
              </a:rPr>
              <a:t>P </a:t>
            </a:r>
            <a:r>
              <a:rPr lang="it-IT" sz="2650" kern="0" spc="-195" dirty="0" smtClean="0">
                <a:latin typeface="Arial"/>
                <a:cs typeface="Arial"/>
              </a:rPr>
              <a:t> </a:t>
            </a:r>
            <a:r>
              <a:rPr lang="it-IT" sz="2650" kern="0" spc="-190" dirty="0" smtClean="0">
                <a:latin typeface="Arial"/>
                <a:cs typeface="Arial"/>
              </a:rPr>
              <a:t>M	</a:t>
            </a:r>
            <a:r>
              <a:rPr lang="it-IT" sz="2600" kern="0" spc="565" dirty="0" smtClean="0">
                <a:latin typeface="Arial"/>
                <a:cs typeface="Arial"/>
              </a:rPr>
              <a:t>•	</a:t>
            </a:r>
            <a:r>
              <a:rPr lang="it-IT" sz="2650" kern="0" spc="-210" dirty="0" smtClean="0">
                <a:latin typeface="Arial"/>
                <a:cs typeface="Arial"/>
              </a:rPr>
              <a:t>VIA N. LOIACONO</a:t>
            </a:r>
            <a:r>
              <a:rPr lang="it-IT" sz="2650" kern="0" spc="5" dirty="0" smtClean="0">
                <a:latin typeface="Arial"/>
                <a:cs typeface="Arial"/>
              </a:rPr>
              <a:t>	</a:t>
            </a:r>
            <a:r>
              <a:rPr lang="it-IT" sz="2600" kern="0" spc="565" dirty="0" smtClean="0">
                <a:latin typeface="Arial"/>
                <a:cs typeface="Arial"/>
              </a:rPr>
              <a:t>•	</a:t>
            </a:r>
            <a:r>
              <a:rPr lang="it-IT" sz="2650" kern="0" spc="-335" dirty="0" smtClean="0">
                <a:latin typeface="Arial"/>
                <a:cs typeface="Arial"/>
              </a:rPr>
              <a:t>I N F O C A M E R E, 	B A R I</a:t>
            </a:r>
            <a:endParaRPr lang="it-IT" sz="2650" kern="0" dirty="0" smtClean="0">
              <a:latin typeface="Arial"/>
              <a:cs typeface="Arial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81" y="10710750"/>
            <a:ext cx="2326649" cy="268605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81" y="15810290"/>
            <a:ext cx="2824184" cy="1005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70</Words>
  <Application>Microsoft Office PowerPoint</Application>
  <PresentationFormat>Personalizzato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Courier</vt:lpstr>
      <vt:lpstr>Times New Roman</vt:lpstr>
      <vt:lpstr>Trebuchet MS</vt:lpstr>
      <vt:lpstr>Verdana</vt:lpstr>
      <vt:lpstr>Office Theme</vt:lpstr>
      <vt:lpstr>R-LADIES BARI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meetup2</dc:title>
  <dc:creator>Vilma Romero Romero</dc:creator>
  <cp:keywords>DACyGM0d-lM</cp:keywords>
  <cp:lastModifiedBy>Giovanna De Vincenzo</cp:lastModifiedBy>
  <cp:revision>7</cp:revision>
  <dcterms:created xsi:type="dcterms:W3CDTF">2019-01-08T15:37:43Z</dcterms:created>
  <dcterms:modified xsi:type="dcterms:W3CDTF">2019-01-31T12:43:53Z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Canva</vt:lpwstr>
  </property>
  <property fmtid="{D5CDD505-2E9C-101B-9397-08002B2CF9AE}" pid="4" name="LastSaved">
    <vt:filetime>2019-01-08T00:00:00Z</vt:filetime>
  </property>
</Properties>
</file>