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3"/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Titillium Web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  <p:embeddedFont>
      <p:font typeface="Comforta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TitilliumWeb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itilliumWe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itilliumWeb-boldItalic.fntdata"/><Relationship Id="rId30" Type="http://schemas.openxmlformats.org/officeDocument/2006/relationships/font" Target="fonts/TitilliumWeb-italic.fntdata"/><Relationship Id="rId11" Type="http://schemas.openxmlformats.org/officeDocument/2006/relationships/slide" Target="slides/slide6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0.xml"/><Relationship Id="rId37" Type="http://schemas.openxmlformats.org/officeDocument/2006/relationships/font" Target="fonts/Comfortaa-bold.fntdata"/><Relationship Id="rId14" Type="http://schemas.openxmlformats.org/officeDocument/2006/relationships/slide" Target="slides/slide9.xml"/><Relationship Id="rId36" Type="http://schemas.openxmlformats.org/officeDocument/2006/relationships/font" Target="fonts/Comforta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7ceb6d7f5_2_225:notes"/>
          <p:cNvSpPr txBox="1"/>
          <p:nvPr>
            <p:ph idx="1" type="body"/>
          </p:nvPr>
        </p:nvSpPr>
        <p:spPr>
          <a:xfrm>
            <a:off x="685800" y="4343393"/>
            <a:ext cx="5486400" cy="41147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47ceb6d7f5_2_225:notes"/>
          <p:cNvSpPr/>
          <p:nvPr>
            <p:ph idx="2" type="sldImg"/>
          </p:nvPr>
        </p:nvSpPr>
        <p:spPr>
          <a:xfrm>
            <a:off x="1140403" y="685776"/>
            <a:ext cx="4577870" cy="34289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7ceb6d7f5_2_236:notes"/>
          <p:cNvSpPr txBox="1"/>
          <p:nvPr>
            <p:ph idx="1" type="body"/>
          </p:nvPr>
        </p:nvSpPr>
        <p:spPr>
          <a:xfrm>
            <a:off x="685800" y="4343393"/>
            <a:ext cx="5486400" cy="41147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47ceb6d7f5_2_236:notes"/>
          <p:cNvSpPr/>
          <p:nvPr>
            <p:ph idx="2" type="sldImg"/>
          </p:nvPr>
        </p:nvSpPr>
        <p:spPr>
          <a:xfrm>
            <a:off x="1140403" y="685776"/>
            <a:ext cx="4577870" cy="34289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7ceb6d7f5_2_248:notes"/>
          <p:cNvSpPr txBox="1"/>
          <p:nvPr>
            <p:ph idx="1" type="body"/>
          </p:nvPr>
        </p:nvSpPr>
        <p:spPr>
          <a:xfrm>
            <a:off x="685800" y="4343393"/>
            <a:ext cx="5486400" cy="41147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47ceb6d7f5_2_248:notes"/>
          <p:cNvSpPr/>
          <p:nvPr>
            <p:ph idx="2" type="sldImg"/>
          </p:nvPr>
        </p:nvSpPr>
        <p:spPr>
          <a:xfrm>
            <a:off x="1140403" y="685776"/>
            <a:ext cx="4577870" cy="34289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7ceb6d7f5_2_258:notes"/>
          <p:cNvSpPr txBox="1"/>
          <p:nvPr>
            <p:ph idx="1" type="body"/>
          </p:nvPr>
        </p:nvSpPr>
        <p:spPr>
          <a:xfrm>
            <a:off x="685800" y="4343393"/>
            <a:ext cx="5486400" cy="41147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47ceb6d7f5_2_258:notes"/>
          <p:cNvSpPr/>
          <p:nvPr>
            <p:ph idx="2" type="sldImg"/>
          </p:nvPr>
        </p:nvSpPr>
        <p:spPr>
          <a:xfrm>
            <a:off x="1140403" y="685776"/>
            <a:ext cx="4577870" cy="34289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7ceb6d7f5_2_270:notes"/>
          <p:cNvSpPr txBox="1"/>
          <p:nvPr>
            <p:ph idx="1" type="body"/>
          </p:nvPr>
        </p:nvSpPr>
        <p:spPr>
          <a:xfrm>
            <a:off x="685800" y="4343393"/>
            <a:ext cx="5486400" cy="41147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47ceb6d7f5_2_270:notes"/>
          <p:cNvSpPr/>
          <p:nvPr>
            <p:ph idx="2" type="sldImg"/>
          </p:nvPr>
        </p:nvSpPr>
        <p:spPr>
          <a:xfrm>
            <a:off x="1140403" y="685776"/>
            <a:ext cx="4577870" cy="34289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7ceb6d7f5_2_286:notes"/>
          <p:cNvSpPr txBox="1"/>
          <p:nvPr>
            <p:ph idx="1" type="body"/>
          </p:nvPr>
        </p:nvSpPr>
        <p:spPr>
          <a:xfrm>
            <a:off x="685800" y="4343393"/>
            <a:ext cx="5486400" cy="41147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47ceb6d7f5_2_286:notes"/>
          <p:cNvSpPr/>
          <p:nvPr>
            <p:ph idx="2" type="sldImg"/>
          </p:nvPr>
        </p:nvSpPr>
        <p:spPr>
          <a:xfrm>
            <a:off x="1140403" y="685776"/>
            <a:ext cx="4577870" cy="34289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7ceb6d7f5_2_304:notes"/>
          <p:cNvSpPr txBox="1"/>
          <p:nvPr>
            <p:ph idx="1" type="body"/>
          </p:nvPr>
        </p:nvSpPr>
        <p:spPr>
          <a:xfrm>
            <a:off x="685800" y="4343393"/>
            <a:ext cx="5486400" cy="41147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47ceb6d7f5_2_304:notes"/>
          <p:cNvSpPr/>
          <p:nvPr>
            <p:ph idx="2" type="sldImg"/>
          </p:nvPr>
        </p:nvSpPr>
        <p:spPr>
          <a:xfrm>
            <a:off x="1140403" y="685776"/>
            <a:ext cx="4577870" cy="34289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7ceb6d7f5_2_330:notes"/>
          <p:cNvSpPr txBox="1"/>
          <p:nvPr>
            <p:ph idx="1" type="body"/>
          </p:nvPr>
        </p:nvSpPr>
        <p:spPr>
          <a:xfrm>
            <a:off x="685800" y="4343393"/>
            <a:ext cx="5486400" cy="41147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47ceb6d7f5_2_330:notes"/>
          <p:cNvSpPr/>
          <p:nvPr>
            <p:ph idx="2" type="sldImg"/>
          </p:nvPr>
        </p:nvSpPr>
        <p:spPr>
          <a:xfrm>
            <a:off x="1140403" y="685776"/>
            <a:ext cx="4577870" cy="34289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7ceb6d7f5_2_359:notes"/>
          <p:cNvSpPr txBox="1"/>
          <p:nvPr>
            <p:ph idx="1" type="body"/>
          </p:nvPr>
        </p:nvSpPr>
        <p:spPr>
          <a:xfrm>
            <a:off x="685800" y="4343393"/>
            <a:ext cx="5486400" cy="41147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47ceb6d7f5_2_359:notes"/>
          <p:cNvSpPr/>
          <p:nvPr>
            <p:ph idx="2" type="sldImg"/>
          </p:nvPr>
        </p:nvSpPr>
        <p:spPr>
          <a:xfrm>
            <a:off x="1140403" y="685776"/>
            <a:ext cx="4577870" cy="34289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7ceb6d7f5_2_372:notes"/>
          <p:cNvSpPr txBox="1"/>
          <p:nvPr>
            <p:ph idx="1" type="body"/>
          </p:nvPr>
        </p:nvSpPr>
        <p:spPr>
          <a:xfrm>
            <a:off x="685800" y="4343393"/>
            <a:ext cx="5486400" cy="41147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47ceb6d7f5_2_372:notes"/>
          <p:cNvSpPr/>
          <p:nvPr>
            <p:ph idx="2" type="sldImg"/>
          </p:nvPr>
        </p:nvSpPr>
        <p:spPr>
          <a:xfrm>
            <a:off x="1140403" y="685776"/>
            <a:ext cx="4577870" cy="34289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7ceb6d7f5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7ceb6d7f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7ceb6d7f5_2_403:notes"/>
          <p:cNvSpPr txBox="1"/>
          <p:nvPr>
            <p:ph idx="1" type="body"/>
          </p:nvPr>
        </p:nvSpPr>
        <p:spPr>
          <a:xfrm>
            <a:off x="685800" y="4343393"/>
            <a:ext cx="5486400" cy="41147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47ceb6d7f5_2_403:notes"/>
          <p:cNvSpPr/>
          <p:nvPr>
            <p:ph idx="2" type="sldImg"/>
          </p:nvPr>
        </p:nvSpPr>
        <p:spPr>
          <a:xfrm>
            <a:off x="1140403" y="685776"/>
            <a:ext cx="4577870" cy="34289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7ceb6d7f5_2_420:notes"/>
          <p:cNvSpPr txBox="1"/>
          <p:nvPr>
            <p:ph idx="1" type="body"/>
          </p:nvPr>
        </p:nvSpPr>
        <p:spPr>
          <a:xfrm>
            <a:off x="685800" y="4343393"/>
            <a:ext cx="5486400" cy="41147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47ceb6d7f5_2_420:notes"/>
          <p:cNvSpPr/>
          <p:nvPr>
            <p:ph idx="2" type="sldImg"/>
          </p:nvPr>
        </p:nvSpPr>
        <p:spPr>
          <a:xfrm>
            <a:off x="1140403" y="685776"/>
            <a:ext cx="4577870" cy="34289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7ceb6d7f5_2_381:notes"/>
          <p:cNvSpPr txBox="1"/>
          <p:nvPr>
            <p:ph idx="1" type="body"/>
          </p:nvPr>
        </p:nvSpPr>
        <p:spPr>
          <a:xfrm>
            <a:off x="685800" y="4343393"/>
            <a:ext cx="5486400" cy="41147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47ceb6d7f5_2_381:notes"/>
          <p:cNvSpPr/>
          <p:nvPr>
            <p:ph idx="2" type="sldImg"/>
          </p:nvPr>
        </p:nvSpPr>
        <p:spPr>
          <a:xfrm>
            <a:off x="1140403" y="685776"/>
            <a:ext cx="4577870" cy="34289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7ceb6d7f5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7ceb6d7f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7ceb6d7f5_2_55:notes"/>
          <p:cNvSpPr txBox="1"/>
          <p:nvPr>
            <p:ph idx="1" type="body"/>
          </p:nvPr>
        </p:nvSpPr>
        <p:spPr>
          <a:xfrm>
            <a:off x="685800" y="4343393"/>
            <a:ext cx="5486400" cy="41147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47ceb6d7f5_2_55:notes"/>
          <p:cNvSpPr/>
          <p:nvPr>
            <p:ph idx="2" type="sldImg"/>
          </p:nvPr>
        </p:nvSpPr>
        <p:spPr>
          <a:xfrm>
            <a:off x="1140403" y="685776"/>
            <a:ext cx="4577870" cy="34289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7ceb6d7f5_2_191:notes"/>
          <p:cNvSpPr txBox="1"/>
          <p:nvPr>
            <p:ph idx="1" type="body"/>
          </p:nvPr>
        </p:nvSpPr>
        <p:spPr>
          <a:xfrm>
            <a:off x="685800" y="4343393"/>
            <a:ext cx="5486400" cy="41147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47ceb6d7f5_2_191:notes"/>
          <p:cNvSpPr/>
          <p:nvPr>
            <p:ph idx="2" type="sldImg"/>
          </p:nvPr>
        </p:nvSpPr>
        <p:spPr>
          <a:xfrm>
            <a:off x="1140403" y="685776"/>
            <a:ext cx="4577870" cy="34289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7ceb6d7f5_2_210:notes"/>
          <p:cNvSpPr txBox="1"/>
          <p:nvPr>
            <p:ph idx="1" type="body"/>
          </p:nvPr>
        </p:nvSpPr>
        <p:spPr>
          <a:xfrm>
            <a:off x="685800" y="4343393"/>
            <a:ext cx="5486400" cy="41147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47ceb6d7f5_2_210:notes"/>
          <p:cNvSpPr/>
          <p:nvPr>
            <p:ph idx="2" type="sldImg"/>
          </p:nvPr>
        </p:nvSpPr>
        <p:spPr>
          <a:xfrm>
            <a:off x="1140403" y="685776"/>
            <a:ext cx="4577870" cy="34289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Helvetica Neue"/>
              <a:buNone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9pPr>
          </a:lstStyle>
          <a:p/>
        </p:txBody>
      </p:sp>
      <p:pic>
        <p:nvPicPr>
          <p:cNvPr descr="download.png"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500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TITLE_ONLY_1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633300" y="4285675"/>
            <a:ext cx="80535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1" name="Google Shape;61;p12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62" name="Google Shape;6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65" name="Google Shape;6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68" name="Google Shape;6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obj">
  <p:cSld name="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3108960" y="4783455"/>
            <a:ext cx="292608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457200" y="4783455"/>
            <a:ext cx="210312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83680" y="4783455"/>
            <a:ext cx="210312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518871" y="118877"/>
            <a:ext cx="4611370" cy="2233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000">
                <a:solidFill>
                  <a:srgbClr val="873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108960" y="4783455"/>
            <a:ext cx="292608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457200" y="4783455"/>
            <a:ext cx="210312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6583680" y="4783455"/>
            <a:ext cx="210312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518871" y="118877"/>
            <a:ext cx="4611370" cy="2233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000">
                <a:solidFill>
                  <a:srgbClr val="873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764844" y="1024678"/>
            <a:ext cx="4580255" cy="1737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08960" y="4783455"/>
            <a:ext cx="292608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457200" y="4783455"/>
            <a:ext cx="210312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6583680" y="4783455"/>
            <a:ext cx="210312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showMasterSp="0">
  <p:cSld name="Two Content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8574023" y="4569406"/>
            <a:ext cx="570230" cy="569527"/>
          </a:xfrm>
          <a:custGeom>
            <a:rect b="b" l="l" r="r" t="t"/>
            <a:pathLst>
              <a:path extrusionOk="0" h="570229" w="570229">
                <a:moveTo>
                  <a:pt x="569976" y="0"/>
                </a:moveTo>
                <a:lnTo>
                  <a:pt x="0" y="569976"/>
                </a:lnTo>
                <a:lnTo>
                  <a:pt x="569976" y="569976"/>
                </a:lnTo>
                <a:lnTo>
                  <a:pt x="569976" y="0"/>
                </a:lnTo>
                <a:close/>
              </a:path>
            </a:pathLst>
          </a:custGeom>
          <a:solidFill>
            <a:srgbClr val="87398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" name="Google Shape;93;p19"/>
          <p:cNvSpPr/>
          <p:nvPr/>
        </p:nvSpPr>
        <p:spPr>
          <a:xfrm>
            <a:off x="606551" y="578405"/>
            <a:ext cx="0" cy="676075"/>
          </a:xfrm>
          <a:custGeom>
            <a:rect b="b" l="l" r="r" t="t"/>
            <a:pathLst>
              <a:path extrusionOk="0" h="676910" w="120000">
                <a:moveTo>
                  <a:pt x="0" y="0"/>
                </a:moveTo>
                <a:lnTo>
                  <a:pt x="0" y="676655"/>
                </a:lnTo>
              </a:path>
            </a:pathLst>
          </a:custGeom>
          <a:noFill/>
          <a:ln cap="flat" cmpd="sng" w="54850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" name="Google Shape;94;p19"/>
          <p:cNvSpPr/>
          <p:nvPr/>
        </p:nvSpPr>
        <p:spPr>
          <a:xfrm>
            <a:off x="0" y="27397"/>
            <a:ext cx="9144000" cy="0"/>
          </a:xfrm>
          <a:custGeom>
            <a:rect b="b" l="l" r="r" t="t"/>
            <a:pathLst>
              <a:path extrusionOk="0" h="120000"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noFill/>
          <a:ln cap="flat" cmpd="sng" w="54850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" name="Google Shape;95;p19"/>
          <p:cNvSpPr/>
          <p:nvPr/>
        </p:nvSpPr>
        <p:spPr>
          <a:xfrm>
            <a:off x="7930895" y="185698"/>
            <a:ext cx="950976" cy="9498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518871" y="118877"/>
            <a:ext cx="4611370" cy="2233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000">
                <a:solidFill>
                  <a:srgbClr val="873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3108960" y="4783455"/>
            <a:ext cx="292608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457200" y="4783455"/>
            <a:ext cx="210312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6583680" y="4783455"/>
            <a:ext cx="210312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8574023" y="4569406"/>
            <a:ext cx="570230" cy="569527"/>
          </a:xfrm>
          <a:custGeom>
            <a:rect b="b" l="l" r="r" t="t"/>
            <a:pathLst>
              <a:path extrusionOk="0" h="570229" w="570229">
                <a:moveTo>
                  <a:pt x="569976" y="0"/>
                </a:moveTo>
                <a:lnTo>
                  <a:pt x="0" y="569976"/>
                </a:lnTo>
                <a:lnTo>
                  <a:pt x="569976" y="569976"/>
                </a:lnTo>
                <a:lnTo>
                  <a:pt x="569976" y="0"/>
                </a:lnTo>
                <a:close/>
              </a:path>
            </a:pathLst>
          </a:custGeom>
          <a:solidFill>
            <a:srgbClr val="87398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" name="Google Shape;104;p20"/>
          <p:cNvSpPr/>
          <p:nvPr/>
        </p:nvSpPr>
        <p:spPr>
          <a:xfrm>
            <a:off x="682751" y="1415571"/>
            <a:ext cx="0" cy="1361030"/>
          </a:xfrm>
          <a:custGeom>
            <a:rect b="b" l="l" r="r" t="t"/>
            <a:pathLst>
              <a:path extrusionOk="0" h="1362710" w="120000">
                <a:moveTo>
                  <a:pt x="0" y="0"/>
                </a:moveTo>
                <a:lnTo>
                  <a:pt x="0" y="1362455"/>
                </a:lnTo>
              </a:path>
            </a:pathLst>
          </a:custGeom>
          <a:noFill/>
          <a:ln cap="flat" cmpd="sng" w="54850">
            <a:solidFill>
              <a:srgbClr val="5523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20"/>
          <p:cNvSpPr/>
          <p:nvPr/>
        </p:nvSpPr>
        <p:spPr>
          <a:xfrm>
            <a:off x="7930895" y="185698"/>
            <a:ext cx="950976" cy="9498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" name="Google Shape;106;p20"/>
          <p:cNvSpPr/>
          <p:nvPr/>
        </p:nvSpPr>
        <p:spPr>
          <a:xfrm>
            <a:off x="0" y="27397"/>
            <a:ext cx="9144000" cy="0"/>
          </a:xfrm>
          <a:custGeom>
            <a:rect b="b" l="l" r="r" t="t"/>
            <a:pathLst>
              <a:path extrusionOk="0" h="120000"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noFill/>
          <a:ln cap="flat" cmpd="sng" w="54850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" name="Google Shape;107;p20"/>
          <p:cNvSpPr txBox="1"/>
          <p:nvPr>
            <p:ph type="ctrTitle"/>
          </p:nvPr>
        </p:nvSpPr>
        <p:spPr>
          <a:xfrm>
            <a:off x="981557" y="1259173"/>
            <a:ext cx="7180884" cy="573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3108960" y="4783455"/>
            <a:ext cx="292608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0" type="dt"/>
          </p:nvPr>
        </p:nvSpPr>
        <p:spPr>
          <a:xfrm>
            <a:off x="457200" y="4783455"/>
            <a:ext cx="210312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6583680" y="4783455"/>
            <a:ext cx="210312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Font typeface="Helvetica Neue"/>
              <a:buNone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descr="download (1).png"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261050" y="905750"/>
            <a:ext cx="54045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▪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▫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▸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439873" y="5899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endParaRPr b="1" sz="9600">
              <a:solidFill>
                <a:srgbClr val="56245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Font typeface="Helvetica Neue"/>
              <a:buChar char="▪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▫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▸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Google Shape;28;p5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Font typeface="Helvetica Neue"/>
              <a:buChar char="▪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▫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▸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244900" y="1584700"/>
            <a:ext cx="34071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306488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543774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5" name="Google Shape;45;p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color">
  <p:cSld name="TITLE_ONLY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49" name="Google Shape;49;p9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" name="Google Shape;50;p9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51" name="Google Shape;5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half">
  <p:cSld name="TITLE_ONLY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54" name="Google Shape;54;p10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55" name="Google Shape;5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  <a:defRPr b="1" sz="26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798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 flipH="1">
            <a:off x="8575069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8574023" y="4569406"/>
            <a:ext cx="570230" cy="569527"/>
          </a:xfrm>
          <a:custGeom>
            <a:rect b="b" l="l" r="r" t="t"/>
            <a:pathLst>
              <a:path extrusionOk="0" h="570229" w="570229">
                <a:moveTo>
                  <a:pt x="569976" y="0"/>
                </a:moveTo>
                <a:lnTo>
                  <a:pt x="0" y="569976"/>
                </a:lnTo>
                <a:lnTo>
                  <a:pt x="569976" y="569976"/>
                </a:lnTo>
                <a:lnTo>
                  <a:pt x="569976" y="0"/>
                </a:lnTo>
                <a:close/>
              </a:path>
            </a:pathLst>
          </a:custGeom>
          <a:solidFill>
            <a:srgbClr val="87398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518871" y="118877"/>
            <a:ext cx="4611370" cy="2233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000" u="none" cap="none" strike="noStrike">
                <a:solidFill>
                  <a:srgbClr val="873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764844" y="1024678"/>
            <a:ext cx="4580255" cy="1737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3108960" y="4783455"/>
            <a:ext cx="292608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Google Shape;74;p15"/>
          <p:cNvSpPr txBox="1"/>
          <p:nvPr>
            <p:ph idx="10" type="dt"/>
          </p:nvPr>
        </p:nvSpPr>
        <p:spPr>
          <a:xfrm>
            <a:off x="457200" y="4783455"/>
            <a:ext cx="210312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6583680" y="4783455"/>
            <a:ext cx="210312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9.jpg"/><Relationship Id="rId5" Type="http://schemas.openxmlformats.org/officeDocument/2006/relationships/image" Target="../media/image21.png"/><Relationship Id="rId6" Type="http://schemas.openxmlformats.org/officeDocument/2006/relationships/image" Target="../media/image26.png"/><Relationship Id="rId7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jpg"/><Relationship Id="rId4" Type="http://schemas.openxmlformats.org/officeDocument/2006/relationships/image" Target="../media/image29.jpg"/><Relationship Id="rId5" Type="http://schemas.openxmlformats.org/officeDocument/2006/relationships/image" Target="../media/image28.jpg"/><Relationship Id="rId6" Type="http://schemas.openxmlformats.org/officeDocument/2006/relationships/image" Target="../media/image31.jpg"/><Relationship Id="rId7" Type="http://schemas.openxmlformats.org/officeDocument/2006/relationships/image" Target="../media/image23.jpg"/><Relationship Id="rId8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5.jpg"/><Relationship Id="rId5" Type="http://schemas.openxmlformats.org/officeDocument/2006/relationships/image" Target="../media/image42.jpg"/><Relationship Id="rId6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9.jpg"/><Relationship Id="rId4" Type="http://schemas.openxmlformats.org/officeDocument/2006/relationships/image" Target="../media/image30.jpg"/><Relationship Id="rId5" Type="http://schemas.openxmlformats.org/officeDocument/2006/relationships/image" Target="../media/image37.png"/><Relationship Id="rId6" Type="http://schemas.openxmlformats.org/officeDocument/2006/relationships/image" Target="../media/image33.png"/><Relationship Id="rId7" Type="http://schemas.openxmlformats.org/officeDocument/2006/relationships/image" Target="../media/image34.jpg"/><Relationship Id="rId8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8.jpg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jp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41.jpg"/><Relationship Id="rId10" Type="http://schemas.openxmlformats.org/officeDocument/2006/relationships/image" Target="../media/image46.jpg"/><Relationship Id="rId13" Type="http://schemas.openxmlformats.org/officeDocument/2006/relationships/image" Target="../media/image45.jp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15.jpg"/><Relationship Id="rId9" Type="http://schemas.openxmlformats.org/officeDocument/2006/relationships/image" Target="../media/image36.png"/><Relationship Id="rId5" Type="http://schemas.openxmlformats.org/officeDocument/2006/relationships/image" Target="../media/image44.jpg"/><Relationship Id="rId6" Type="http://schemas.openxmlformats.org/officeDocument/2006/relationships/image" Target="../media/image40.jpg"/><Relationship Id="rId7" Type="http://schemas.openxmlformats.org/officeDocument/2006/relationships/image" Target="../media/image43.png"/><Relationship Id="rId8" Type="http://schemas.openxmlformats.org/officeDocument/2006/relationships/image" Target="../media/image51.jp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78.png"/><Relationship Id="rId10" Type="http://schemas.openxmlformats.org/officeDocument/2006/relationships/image" Target="../media/image53.jp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9.jpg"/><Relationship Id="rId4" Type="http://schemas.openxmlformats.org/officeDocument/2006/relationships/image" Target="../media/image56.jpg"/><Relationship Id="rId9" Type="http://schemas.openxmlformats.org/officeDocument/2006/relationships/image" Target="../media/image62.jpg"/><Relationship Id="rId5" Type="http://schemas.openxmlformats.org/officeDocument/2006/relationships/image" Target="../media/image52.jpg"/><Relationship Id="rId6" Type="http://schemas.openxmlformats.org/officeDocument/2006/relationships/image" Target="../media/image48.jpg"/><Relationship Id="rId7" Type="http://schemas.openxmlformats.org/officeDocument/2006/relationships/image" Target="../media/image47.jpg"/><Relationship Id="rId8" Type="http://schemas.openxmlformats.org/officeDocument/2006/relationships/image" Target="../media/image59.jp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73.jpg"/><Relationship Id="rId10" Type="http://schemas.openxmlformats.org/officeDocument/2006/relationships/image" Target="../media/image60.jpg"/><Relationship Id="rId13" Type="http://schemas.openxmlformats.org/officeDocument/2006/relationships/image" Target="../media/image71.jpg"/><Relationship Id="rId12" Type="http://schemas.openxmlformats.org/officeDocument/2006/relationships/image" Target="../media/image76.jp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4.jpg"/><Relationship Id="rId4" Type="http://schemas.openxmlformats.org/officeDocument/2006/relationships/image" Target="../media/image52.jpg"/><Relationship Id="rId9" Type="http://schemas.openxmlformats.org/officeDocument/2006/relationships/image" Target="../media/image64.jpg"/><Relationship Id="rId5" Type="http://schemas.openxmlformats.org/officeDocument/2006/relationships/image" Target="../media/image66.jpg"/><Relationship Id="rId6" Type="http://schemas.openxmlformats.org/officeDocument/2006/relationships/image" Target="../media/image55.png"/><Relationship Id="rId7" Type="http://schemas.openxmlformats.org/officeDocument/2006/relationships/image" Target="../media/image58.jpg"/><Relationship Id="rId8" Type="http://schemas.openxmlformats.org/officeDocument/2006/relationships/image" Target="../media/image6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2.jpg"/><Relationship Id="rId4" Type="http://schemas.openxmlformats.org/officeDocument/2006/relationships/image" Target="../media/image68.png"/><Relationship Id="rId5" Type="http://schemas.openxmlformats.org/officeDocument/2006/relationships/image" Target="../media/image63.png"/><Relationship Id="rId6" Type="http://schemas.openxmlformats.org/officeDocument/2006/relationships/image" Target="../media/image5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7.png"/><Relationship Id="rId5" Type="http://schemas.openxmlformats.org/officeDocument/2006/relationships/image" Target="../media/image6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70.png"/><Relationship Id="rId5" Type="http://schemas.openxmlformats.org/officeDocument/2006/relationships/image" Target="../media/image72.png"/><Relationship Id="rId6" Type="http://schemas.openxmlformats.org/officeDocument/2006/relationships/image" Target="../media/image6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70.png"/><Relationship Id="rId5" Type="http://schemas.openxmlformats.org/officeDocument/2006/relationships/image" Target="../media/image72.png"/><Relationship Id="rId6" Type="http://schemas.openxmlformats.org/officeDocument/2006/relationships/image" Target="../media/image65.png"/><Relationship Id="rId7" Type="http://schemas.openxmlformats.org/officeDocument/2006/relationships/image" Target="../media/image74.jpg"/></Relationships>
</file>

<file path=ppt/slides/_rels/slide22.xml.rels><?xml version="1.0" encoding="UTF-8" standalone="yes"?><Relationships xmlns="http://schemas.openxmlformats.org/package/2006/relationships"><Relationship Id="rId10" Type="http://schemas.openxmlformats.org/officeDocument/2006/relationships/image" Target="../media/image69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hyperlink" Target="https://twitter.com/RladiesBari" TargetMode="External"/><Relationship Id="rId9" Type="http://schemas.openxmlformats.org/officeDocument/2006/relationships/image" Target="../media/image75.png"/><Relationship Id="rId5" Type="http://schemas.openxmlformats.org/officeDocument/2006/relationships/hyperlink" Target="https://twitter.com/RladiesBari" TargetMode="External"/><Relationship Id="rId6" Type="http://schemas.openxmlformats.org/officeDocument/2006/relationships/hyperlink" Target="http://www.meetup.com/R-Ladies-Bari/" TargetMode="External"/><Relationship Id="rId7" Type="http://schemas.openxmlformats.org/officeDocument/2006/relationships/hyperlink" Target="http://www.facebook.com/rladiesbari/" TargetMode="External"/><Relationship Id="rId8" Type="http://schemas.openxmlformats.org/officeDocument/2006/relationships/image" Target="../media/image7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k-roz.com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hyperlink" Target="https://gqueiroz.shinyapps.io/rshinylady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jp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0.jpg"/><Relationship Id="rId9" Type="http://schemas.openxmlformats.org/officeDocument/2006/relationships/image" Target="../media/image18.jpg"/><Relationship Id="rId5" Type="http://schemas.openxmlformats.org/officeDocument/2006/relationships/image" Target="../media/image10.png"/><Relationship Id="rId6" Type="http://schemas.openxmlformats.org/officeDocument/2006/relationships/image" Target="../media/image17.png"/><Relationship Id="rId7" Type="http://schemas.openxmlformats.org/officeDocument/2006/relationships/image" Target="../media/image15.jpg"/><Relationship Id="rId8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8398A"/>
                </a:solidFill>
              </a:rPr>
              <a:t>KICKOFF EVENT</a:t>
            </a:r>
            <a:endParaRPr>
              <a:solidFill>
                <a:srgbClr val="88398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8398A"/>
                </a:solidFill>
              </a:rPr>
              <a:t>R-Ladies Bari</a:t>
            </a:r>
            <a:endParaRPr>
              <a:solidFill>
                <a:srgbClr val="88398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/>
              <a:t>3 </a:t>
            </a:r>
            <a:r>
              <a:rPr b="0" lang="en" sz="3600">
                <a:solidFill>
                  <a:srgbClr val="88398A"/>
                </a:solidFill>
              </a:rPr>
              <a:t>Dicembre 2018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  <a:endParaRPr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'Bari</a:t>
            </a:r>
            <a:r>
              <a:rPr lang="en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/>
          <p:nvPr/>
        </p:nvSpPr>
        <p:spPr>
          <a:xfrm>
            <a:off x="27432" y="0"/>
            <a:ext cx="0" cy="5139060"/>
          </a:xfrm>
          <a:custGeom>
            <a:rect b="b" l="l" r="r" t="t"/>
            <a:pathLst>
              <a:path extrusionOk="0" h="5145405" w="120000">
                <a:moveTo>
                  <a:pt x="0" y="0"/>
                </a:moveTo>
                <a:lnTo>
                  <a:pt x="0" y="5145024"/>
                </a:lnTo>
              </a:path>
            </a:pathLst>
          </a:custGeom>
          <a:noFill/>
          <a:ln cap="flat" cmpd="sng" w="54850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2" name="Google Shape;222;p30"/>
          <p:cNvSpPr/>
          <p:nvPr/>
        </p:nvSpPr>
        <p:spPr>
          <a:xfrm>
            <a:off x="243840" y="410972"/>
            <a:ext cx="1051560" cy="1546855"/>
          </a:xfrm>
          <a:custGeom>
            <a:rect b="b" l="l" r="r" t="t"/>
            <a:pathLst>
              <a:path extrusionOk="0" h="1548764" w="1051560">
                <a:moveTo>
                  <a:pt x="0" y="0"/>
                </a:moveTo>
                <a:lnTo>
                  <a:pt x="0" y="1548384"/>
                </a:lnTo>
                <a:lnTo>
                  <a:pt x="1051560" y="1285494"/>
                </a:lnTo>
                <a:lnTo>
                  <a:pt x="1051560" y="262890"/>
                </a:lnTo>
                <a:lnTo>
                  <a:pt x="0" y="0"/>
                </a:lnTo>
                <a:close/>
              </a:path>
            </a:pathLst>
          </a:custGeom>
          <a:solidFill>
            <a:srgbClr val="8A81D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3" name="Google Shape;223;p30"/>
          <p:cNvSpPr txBox="1"/>
          <p:nvPr/>
        </p:nvSpPr>
        <p:spPr>
          <a:xfrm>
            <a:off x="297891" y="1022104"/>
            <a:ext cx="944244" cy="23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Text mining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4" name="Google Shape;224;p30"/>
          <p:cNvSpPr/>
          <p:nvPr/>
        </p:nvSpPr>
        <p:spPr>
          <a:xfrm>
            <a:off x="1511827" y="198401"/>
            <a:ext cx="3038100" cy="2955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5" name="Google Shape;225;p30"/>
          <p:cNvSpPr/>
          <p:nvPr/>
        </p:nvSpPr>
        <p:spPr>
          <a:xfrm>
            <a:off x="3549035" y="3018599"/>
            <a:ext cx="2261700" cy="2124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6" name="Google Shape;226;p30"/>
          <p:cNvSpPr/>
          <p:nvPr/>
        </p:nvSpPr>
        <p:spPr>
          <a:xfrm>
            <a:off x="1142427" y="3438512"/>
            <a:ext cx="630056" cy="32030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7" name="Google Shape;227;p30"/>
          <p:cNvSpPr/>
          <p:nvPr/>
        </p:nvSpPr>
        <p:spPr>
          <a:xfrm>
            <a:off x="5010278" y="439002"/>
            <a:ext cx="2734800" cy="27147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8" name="Google Shape;228;p30"/>
          <p:cNvSpPr/>
          <p:nvPr/>
        </p:nvSpPr>
        <p:spPr>
          <a:xfrm>
            <a:off x="7930895" y="185698"/>
            <a:ext cx="951000" cy="9498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/>
          <p:nvPr/>
        </p:nvSpPr>
        <p:spPr>
          <a:xfrm>
            <a:off x="27432" y="0"/>
            <a:ext cx="0" cy="5139060"/>
          </a:xfrm>
          <a:custGeom>
            <a:rect b="b" l="l" r="r" t="t"/>
            <a:pathLst>
              <a:path extrusionOk="0" h="5145405" w="120000">
                <a:moveTo>
                  <a:pt x="0" y="0"/>
                </a:moveTo>
                <a:lnTo>
                  <a:pt x="0" y="5145024"/>
                </a:lnTo>
              </a:path>
            </a:pathLst>
          </a:custGeom>
          <a:noFill/>
          <a:ln cap="flat" cmpd="sng" w="54850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4" name="Google Shape;234;p31"/>
          <p:cNvSpPr/>
          <p:nvPr/>
        </p:nvSpPr>
        <p:spPr>
          <a:xfrm>
            <a:off x="243846" y="4161480"/>
            <a:ext cx="1398900" cy="371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5" name="Google Shape;235;p31"/>
          <p:cNvSpPr/>
          <p:nvPr/>
        </p:nvSpPr>
        <p:spPr>
          <a:xfrm>
            <a:off x="243842" y="4551200"/>
            <a:ext cx="1926300" cy="341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6" name="Google Shape;236;p31"/>
          <p:cNvSpPr/>
          <p:nvPr/>
        </p:nvSpPr>
        <p:spPr>
          <a:xfrm>
            <a:off x="1766000" y="192028"/>
            <a:ext cx="2541300" cy="2891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7" name="Google Shape;237;p31"/>
          <p:cNvSpPr/>
          <p:nvPr/>
        </p:nvSpPr>
        <p:spPr>
          <a:xfrm>
            <a:off x="4926550" y="267655"/>
            <a:ext cx="2871000" cy="2259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8" name="Google Shape;238;p31"/>
          <p:cNvSpPr/>
          <p:nvPr/>
        </p:nvSpPr>
        <p:spPr>
          <a:xfrm>
            <a:off x="243852" y="410975"/>
            <a:ext cx="1230325" cy="1548764"/>
          </a:xfrm>
          <a:custGeom>
            <a:rect b="b" l="l" r="r" t="t"/>
            <a:pathLst>
              <a:path extrusionOk="0" h="1548764" w="1051560">
                <a:moveTo>
                  <a:pt x="0" y="0"/>
                </a:moveTo>
                <a:lnTo>
                  <a:pt x="0" y="1548384"/>
                </a:lnTo>
                <a:lnTo>
                  <a:pt x="1051560" y="1285494"/>
                </a:lnTo>
                <a:lnTo>
                  <a:pt x="1051560" y="262890"/>
                </a:lnTo>
                <a:lnTo>
                  <a:pt x="0" y="0"/>
                </a:lnTo>
                <a:close/>
              </a:path>
            </a:pathLst>
          </a:custGeom>
          <a:solidFill>
            <a:srgbClr val="8A81D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9" name="Google Shape;239;p31"/>
          <p:cNvSpPr txBox="1"/>
          <p:nvPr/>
        </p:nvSpPr>
        <p:spPr>
          <a:xfrm>
            <a:off x="411165" y="894247"/>
            <a:ext cx="8184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Machine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368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learning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4701302" y="2653199"/>
            <a:ext cx="3816000" cy="24858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1" name="Google Shape;241;p31"/>
          <p:cNvSpPr/>
          <p:nvPr/>
        </p:nvSpPr>
        <p:spPr>
          <a:xfrm>
            <a:off x="7930895" y="185698"/>
            <a:ext cx="951000" cy="949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/>
          <p:nvPr/>
        </p:nvSpPr>
        <p:spPr>
          <a:xfrm>
            <a:off x="27432" y="0"/>
            <a:ext cx="0" cy="5139060"/>
          </a:xfrm>
          <a:custGeom>
            <a:rect b="b" l="l" r="r" t="t"/>
            <a:pathLst>
              <a:path extrusionOk="0" h="5145405" w="120000">
                <a:moveTo>
                  <a:pt x="0" y="0"/>
                </a:moveTo>
                <a:lnTo>
                  <a:pt x="0" y="5145024"/>
                </a:lnTo>
              </a:path>
            </a:pathLst>
          </a:custGeom>
          <a:noFill/>
          <a:ln cap="flat" cmpd="sng" w="54850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7" name="Google Shape;247;p32"/>
          <p:cNvSpPr/>
          <p:nvPr/>
        </p:nvSpPr>
        <p:spPr>
          <a:xfrm>
            <a:off x="243852" y="410975"/>
            <a:ext cx="1259243" cy="1548764"/>
          </a:xfrm>
          <a:custGeom>
            <a:rect b="b" l="l" r="r" t="t"/>
            <a:pathLst>
              <a:path extrusionOk="0" h="1548764" w="1051560">
                <a:moveTo>
                  <a:pt x="0" y="0"/>
                </a:moveTo>
                <a:lnTo>
                  <a:pt x="0" y="1548384"/>
                </a:lnTo>
                <a:lnTo>
                  <a:pt x="1051560" y="1285494"/>
                </a:lnTo>
                <a:lnTo>
                  <a:pt x="1051560" y="262890"/>
                </a:lnTo>
                <a:lnTo>
                  <a:pt x="0" y="0"/>
                </a:lnTo>
                <a:close/>
              </a:path>
            </a:pathLst>
          </a:custGeom>
          <a:solidFill>
            <a:srgbClr val="8A81D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8" name="Google Shape;248;p32"/>
          <p:cNvSpPr txBox="1"/>
          <p:nvPr/>
        </p:nvSpPr>
        <p:spPr>
          <a:xfrm>
            <a:off x="286672" y="946837"/>
            <a:ext cx="1169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508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Web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applications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9" name="Google Shape;249;p32"/>
          <p:cNvSpPr/>
          <p:nvPr/>
        </p:nvSpPr>
        <p:spPr>
          <a:xfrm>
            <a:off x="978392" y="3287771"/>
            <a:ext cx="1639800" cy="1548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0" name="Google Shape;250;p32"/>
          <p:cNvSpPr/>
          <p:nvPr/>
        </p:nvSpPr>
        <p:spPr>
          <a:xfrm>
            <a:off x="2191053" y="410973"/>
            <a:ext cx="3809400" cy="2001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1" name="Google Shape;251;p32"/>
          <p:cNvSpPr/>
          <p:nvPr/>
        </p:nvSpPr>
        <p:spPr>
          <a:xfrm>
            <a:off x="4742150" y="2490304"/>
            <a:ext cx="3809400" cy="2653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2" name="Google Shape;252;p32"/>
          <p:cNvSpPr/>
          <p:nvPr/>
        </p:nvSpPr>
        <p:spPr>
          <a:xfrm>
            <a:off x="7930895" y="185698"/>
            <a:ext cx="951000" cy="949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/>
          <p:nvPr/>
        </p:nvSpPr>
        <p:spPr>
          <a:xfrm>
            <a:off x="27432" y="0"/>
            <a:ext cx="0" cy="5139060"/>
          </a:xfrm>
          <a:custGeom>
            <a:rect b="b" l="l" r="r" t="t"/>
            <a:pathLst>
              <a:path extrusionOk="0" h="5145405" w="120000">
                <a:moveTo>
                  <a:pt x="0" y="0"/>
                </a:moveTo>
                <a:lnTo>
                  <a:pt x="0" y="5145024"/>
                </a:lnTo>
              </a:path>
            </a:pathLst>
          </a:custGeom>
          <a:noFill/>
          <a:ln cap="flat" cmpd="sng" w="54850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8" name="Google Shape;258;p33"/>
          <p:cNvSpPr/>
          <p:nvPr/>
        </p:nvSpPr>
        <p:spPr>
          <a:xfrm>
            <a:off x="243851" y="410975"/>
            <a:ext cx="1112025" cy="1548764"/>
          </a:xfrm>
          <a:custGeom>
            <a:rect b="b" l="l" r="r" t="t"/>
            <a:pathLst>
              <a:path extrusionOk="0" h="1548764" w="1051560">
                <a:moveTo>
                  <a:pt x="0" y="0"/>
                </a:moveTo>
                <a:lnTo>
                  <a:pt x="0" y="1548384"/>
                </a:lnTo>
                <a:lnTo>
                  <a:pt x="1051560" y="1285494"/>
                </a:lnTo>
                <a:lnTo>
                  <a:pt x="1051560" y="262890"/>
                </a:lnTo>
                <a:lnTo>
                  <a:pt x="0" y="0"/>
                </a:lnTo>
                <a:close/>
              </a:path>
            </a:pathLst>
          </a:custGeom>
          <a:solidFill>
            <a:srgbClr val="8A81D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9" name="Google Shape;259;p33"/>
          <p:cNvSpPr/>
          <p:nvPr/>
        </p:nvSpPr>
        <p:spPr>
          <a:xfrm>
            <a:off x="5580888" y="1202474"/>
            <a:ext cx="2807207" cy="18052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0" name="Google Shape;260;p33"/>
          <p:cNvSpPr txBox="1"/>
          <p:nvPr/>
        </p:nvSpPr>
        <p:spPr>
          <a:xfrm>
            <a:off x="371051" y="1070800"/>
            <a:ext cx="9129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Reporting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33"/>
          <p:cNvSpPr/>
          <p:nvPr/>
        </p:nvSpPr>
        <p:spPr>
          <a:xfrm>
            <a:off x="1044615" y="3339722"/>
            <a:ext cx="1154700" cy="710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2" name="Google Shape;262;p33"/>
          <p:cNvSpPr/>
          <p:nvPr/>
        </p:nvSpPr>
        <p:spPr>
          <a:xfrm>
            <a:off x="1027175" y="4102594"/>
            <a:ext cx="782100" cy="249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3" name="Google Shape;263;p33"/>
          <p:cNvSpPr/>
          <p:nvPr/>
        </p:nvSpPr>
        <p:spPr>
          <a:xfrm>
            <a:off x="2398776" y="1345554"/>
            <a:ext cx="2395728" cy="251454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4" name="Google Shape;264;p33"/>
          <p:cNvSpPr/>
          <p:nvPr/>
        </p:nvSpPr>
        <p:spPr>
          <a:xfrm>
            <a:off x="4069079" y="2319711"/>
            <a:ext cx="2581655" cy="174739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5" name="Google Shape;265;p33"/>
          <p:cNvSpPr/>
          <p:nvPr/>
        </p:nvSpPr>
        <p:spPr>
          <a:xfrm>
            <a:off x="7930895" y="185698"/>
            <a:ext cx="951000" cy="949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>
            <a:off x="3563350" y="551900"/>
            <a:ext cx="4489200" cy="4340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1" name="Google Shape;271;p34"/>
          <p:cNvSpPr/>
          <p:nvPr/>
        </p:nvSpPr>
        <p:spPr>
          <a:xfrm>
            <a:off x="682751" y="805971"/>
            <a:ext cx="0" cy="1362710"/>
          </a:xfrm>
          <a:custGeom>
            <a:rect b="b" l="l" r="r" t="t"/>
            <a:pathLst>
              <a:path extrusionOk="0" h="1362710" w="120000">
                <a:moveTo>
                  <a:pt x="0" y="0"/>
                </a:moveTo>
                <a:lnTo>
                  <a:pt x="0" y="1362455"/>
                </a:lnTo>
              </a:path>
            </a:pathLst>
          </a:custGeom>
          <a:noFill/>
          <a:ln cap="flat" cmpd="sng" w="54850">
            <a:solidFill>
              <a:srgbClr val="5523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2" name="Google Shape;272;p34"/>
          <p:cNvSpPr/>
          <p:nvPr/>
        </p:nvSpPr>
        <p:spPr>
          <a:xfrm>
            <a:off x="7930895" y="185698"/>
            <a:ext cx="950976" cy="94980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3" name="Google Shape;273;p34"/>
          <p:cNvSpPr/>
          <p:nvPr/>
        </p:nvSpPr>
        <p:spPr>
          <a:xfrm>
            <a:off x="0" y="27397"/>
            <a:ext cx="9144000" cy="0"/>
          </a:xfrm>
          <a:custGeom>
            <a:rect b="b" l="l" r="r" t="t"/>
            <a:pathLst>
              <a:path extrusionOk="0" h="120000"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noFill/>
          <a:ln cap="flat" cmpd="sng" w="54850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4" name="Google Shape;274;p34"/>
          <p:cNvSpPr txBox="1"/>
          <p:nvPr>
            <p:ph type="title"/>
          </p:nvPr>
        </p:nvSpPr>
        <p:spPr>
          <a:xfrm>
            <a:off x="981557" y="649573"/>
            <a:ext cx="2581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600"/>
              <a:t>Perchè usare R?</a:t>
            </a:r>
            <a:endParaRPr sz="36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/>
          </a:p>
        </p:txBody>
      </p:sp>
      <p:sp>
        <p:nvSpPr>
          <p:cNvPr id="275" name="Google Shape;275;p34"/>
          <p:cNvSpPr txBox="1"/>
          <p:nvPr/>
        </p:nvSpPr>
        <p:spPr>
          <a:xfrm>
            <a:off x="981557" y="1908367"/>
            <a:ext cx="4078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1. E’ </a:t>
            </a:r>
            <a:r>
              <a:rPr b="1" lang="en" sz="1800">
                <a:latin typeface="Verdana"/>
                <a:ea typeface="Verdana"/>
                <a:cs typeface="Verdana"/>
                <a:sym typeface="Verdana"/>
              </a:rPr>
              <a:t>open source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!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981557" y="2572542"/>
            <a:ext cx="14784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2. E’ molto popolare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981557" y="4666093"/>
            <a:ext cx="1152000" cy="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*2017 KDnuggets survey</a:t>
            </a:r>
            <a:endParaRPr sz="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3493649" y="1845050"/>
            <a:ext cx="4485723" cy="216535"/>
          </a:xfrm>
          <a:custGeom>
            <a:rect b="b" l="l" r="r" t="t"/>
            <a:pathLst>
              <a:path extrusionOk="0" h="216535" w="3602990">
                <a:moveTo>
                  <a:pt x="3566668" y="0"/>
                </a:moveTo>
                <a:lnTo>
                  <a:pt x="36068" y="0"/>
                </a:lnTo>
                <a:lnTo>
                  <a:pt x="22020" y="2831"/>
                </a:lnTo>
                <a:lnTo>
                  <a:pt x="10556" y="10556"/>
                </a:lnTo>
                <a:lnTo>
                  <a:pt x="2831" y="22020"/>
                </a:lnTo>
                <a:lnTo>
                  <a:pt x="0" y="36068"/>
                </a:lnTo>
                <a:lnTo>
                  <a:pt x="0" y="180340"/>
                </a:lnTo>
                <a:lnTo>
                  <a:pt x="2831" y="194387"/>
                </a:lnTo>
                <a:lnTo>
                  <a:pt x="10556" y="205851"/>
                </a:lnTo>
                <a:lnTo>
                  <a:pt x="22020" y="213576"/>
                </a:lnTo>
                <a:lnTo>
                  <a:pt x="36068" y="216408"/>
                </a:lnTo>
                <a:lnTo>
                  <a:pt x="3566668" y="216408"/>
                </a:lnTo>
                <a:lnTo>
                  <a:pt x="3580715" y="213576"/>
                </a:lnTo>
                <a:lnTo>
                  <a:pt x="3592179" y="205851"/>
                </a:lnTo>
                <a:lnTo>
                  <a:pt x="3599904" y="194387"/>
                </a:lnTo>
                <a:lnTo>
                  <a:pt x="3602736" y="180340"/>
                </a:lnTo>
                <a:lnTo>
                  <a:pt x="3602736" y="36068"/>
                </a:lnTo>
                <a:lnTo>
                  <a:pt x="3599904" y="22020"/>
                </a:lnTo>
                <a:lnTo>
                  <a:pt x="3592179" y="10556"/>
                </a:lnTo>
                <a:lnTo>
                  <a:pt x="3580715" y="2831"/>
                </a:lnTo>
                <a:lnTo>
                  <a:pt x="3566668" y="0"/>
                </a:lnTo>
                <a:close/>
              </a:path>
            </a:pathLst>
          </a:custGeom>
          <a:solidFill>
            <a:srgbClr val="FFFF00">
              <a:alpha val="156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/>
        </p:nvSpPr>
        <p:spPr>
          <a:xfrm>
            <a:off x="981557" y="1259173"/>
            <a:ext cx="2581910" cy="573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3600">
                <a:solidFill>
                  <a:srgbClr val="873989"/>
                </a:solidFill>
              </a:rPr>
              <a:t>Perchè usare R?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5"/>
          <p:cNvSpPr txBox="1"/>
          <p:nvPr/>
        </p:nvSpPr>
        <p:spPr>
          <a:xfrm>
            <a:off x="981557" y="2517967"/>
            <a:ext cx="2237105" cy="847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3. E’ tra le principali skill richieste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5" name="Google Shape;285;p35"/>
          <p:cNvSpPr/>
          <p:nvPr/>
        </p:nvSpPr>
        <p:spPr>
          <a:xfrm>
            <a:off x="3845371" y="1290900"/>
            <a:ext cx="4715400" cy="311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6" name="Google Shape;286;p35"/>
          <p:cNvSpPr/>
          <p:nvPr/>
        </p:nvSpPr>
        <p:spPr>
          <a:xfrm>
            <a:off x="3563478" y="3050290"/>
            <a:ext cx="3602990" cy="216535"/>
          </a:xfrm>
          <a:custGeom>
            <a:rect b="b" l="l" r="r" t="t"/>
            <a:pathLst>
              <a:path extrusionOk="0" h="216535" w="3602990">
                <a:moveTo>
                  <a:pt x="3566668" y="0"/>
                </a:moveTo>
                <a:lnTo>
                  <a:pt x="36068" y="0"/>
                </a:lnTo>
                <a:lnTo>
                  <a:pt x="22020" y="2831"/>
                </a:lnTo>
                <a:lnTo>
                  <a:pt x="10556" y="10556"/>
                </a:lnTo>
                <a:lnTo>
                  <a:pt x="2831" y="22020"/>
                </a:lnTo>
                <a:lnTo>
                  <a:pt x="0" y="36068"/>
                </a:lnTo>
                <a:lnTo>
                  <a:pt x="0" y="180340"/>
                </a:lnTo>
                <a:lnTo>
                  <a:pt x="2831" y="194387"/>
                </a:lnTo>
                <a:lnTo>
                  <a:pt x="10556" y="205851"/>
                </a:lnTo>
                <a:lnTo>
                  <a:pt x="22020" y="213576"/>
                </a:lnTo>
                <a:lnTo>
                  <a:pt x="36068" y="216408"/>
                </a:lnTo>
                <a:lnTo>
                  <a:pt x="3566668" y="216408"/>
                </a:lnTo>
                <a:lnTo>
                  <a:pt x="3580715" y="213576"/>
                </a:lnTo>
                <a:lnTo>
                  <a:pt x="3592179" y="205851"/>
                </a:lnTo>
                <a:lnTo>
                  <a:pt x="3599904" y="194387"/>
                </a:lnTo>
                <a:lnTo>
                  <a:pt x="3602736" y="180340"/>
                </a:lnTo>
                <a:lnTo>
                  <a:pt x="3602736" y="36068"/>
                </a:lnTo>
                <a:lnTo>
                  <a:pt x="3599904" y="22020"/>
                </a:lnTo>
                <a:lnTo>
                  <a:pt x="3592179" y="10556"/>
                </a:lnTo>
                <a:lnTo>
                  <a:pt x="3580715" y="2831"/>
                </a:lnTo>
                <a:lnTo>
                  <a:pt x="3566668" y="0"/>
                </a:lnTo>
                <a:close/>
              </a:path>
            </a:pathLst>
          </a:custGeom>
          <a:solidFill>
            <a:srgbClr val="FFFF00">
              <a:alpha val="1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7" name="Google Shape;287;p35"/>
          <p:cNvSpPr txBox="1"/>
          <p:nvPr/>
        </p:nvSpPr>
        <p:spPr>
          <a:xfrm>
            <a:off x="981557" y="4611518"/>
            <a:ext cx="2502535" cy="146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*2016 CrowdFlower analysis on job position in linkedin</a:t>
            </a:r>
            <a:endParaRPr sz="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/>
          <p:nvPr/>
        </p:nvSpPr>
        <p:spPr>
          <a:xfrm>
            <a:off x="116551" y="433271"/>
            <a:ext cx="0" cy="1362710"/>
          </a:xfrm>
          <a:custGeom>
            <a:rect b="b" l="l" r="r" t="t"/>
            <a:pathLst>
              <a:path extrusionOk="0" h="1362710" w="120000">
                <a:moveTo>
                  <a:pt x="0" y="0"/>
                </a:moveTo>
                <a:lnTo>
                  <a:pt x="0" y="1362455"/>
                </a:lnTo>
              </a:path>
            </a:pathLst>
          </a:custGeom>
          <a:noFill/>
          <a:ln cap="flat" cmpd="sng" w="54850">
            <a:solidFill>
              <a:srgbClr val="5523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3" name="Google Shape;293;p36"/>
          <p:cNvSpPr/>
          <p:nvPr/>
        </p:nvSpPr>
        <p:spPr>
          <a:xfrm>
            <a:off x="7930895" y="185698"/>
            <a:ext cx="950976" cy="9498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4" name="Google Shape;294;p36"/>
          <p:cNvSpPr/>
          <p:nvPr/>
        </p:nvSpPr>
        <p:spPr>
          <a:xfrm>
            <a:off x="0" y="27397"/>
            <a:ext cx="9144000" cy="0"/>
          </a:xfrm>
          <a:custGeom>
            <a:rect b="b" l="l" r="r" t="t"/>
            <a:pathLst>
              <a:path extrusionOk="0" h="120000"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noFill/>
          <a:ln cap="flat" cmpd="sng" w="54850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5" name="Google Shape;295;p36"/>
          <p:cNvSpPr txBox="1"/>
          <p:nvPr>
            <p:ph type="title"/>
          </p:nvPr>
        </p:nvSpPr>
        <p:spPr>
          <a:xfrm>
            <a:off x="415357" y="276873"/>
            <a:ext cx="2581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600"/>
              <a:t>Perchè usare R?</a:t>
            </a:r>
            <a:endParaRPr sz="36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/>
          </a:p>
        </p:txBody>
      </p:sp>
      <p:sp>
        <p:nvSpPr>
          <p:cNvPr id="296" name="Google Shape;296;p36"/>
          <p:cNvSpPr txBox="1"/>
          <p:nvPr/>
        </p:nvSpPr>
        <p:spPr>
          <a:xfrm>
            <a:off x="415357" y="1535667"/>
            <a:ext cx="2682300" cy="16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. R è molto potente: con R è possibile gestire un’enorme quantità di dati e analizzarli fino a sviluppare app interattive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3097641" y="185692"/>
            <a:ext cx="2109300" cy="1281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8" name="Google Shape;298;p36"/>
          <p:cNvSpPr/>
          <p:nvPr/>
        </p:nvSpPr>
        <p:spPr>
          <a:xfrm>
            <a:off x="6490148" y="1009736"/>
            <a:ext cx="1295400" cy="1333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9" name="Google Shape;299;p36"/>
          <p:cNvSpPr/>
          <p:nvPr/>
        </p:nvSpPr>
        <p:spPr>
          <a:xfrm>
            <a:off x="5017891" y="479924"/>
            <a:ext cx="2115300" cy="1026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0" name="Google Shape;300;p36"/>
          <p:cNvSpPr/>
          <p:nvPr/>
        </p:nvSpPr>
        <p:spPr>
          <a:xfrm>
            <a:off x="5160430" y="1603711"/>
            <a:ext cx="1069800" cy="9498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" name="Google Shape;301;p36"/>
          <p:cNvSpPr/>
          <p:nvPr/>
        </p:nvSpPr>
        <p:spPr>
          <a:xfrm>
            <a:off x="3948739" y="1355845"/>
            <a:ext cx="1246500" cy="12420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2" name="Google Shape;302;p36"/>
          <p:cNvSpPr txBox="1"/>
          <p:nvPr/>
        </p:nvSpPr>
        <p:spPr>
          <a:xfrm>
            <a:off x="1588707" y="4299767"/>
            <a:ext cx="2851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. R ha diverse community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3543300" y="4129810"/>
            <a:ext cx="2057400" cy="490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4" name="Google Shape;304;p36"/>
          <p:cNvSpPr/>
          <p:nvPr/>
        </p:nvSpPr>
        <p:spPr>
          <a:xfrm>
            <a:off x="5660946" y="3694566"/>
            <a:ext cx="829200" cy="8280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5" name="Google Shape;305;p36"/>
          <p:cNvSpPr/>
          <p:nvPr/>
        </p:nvSpPr>
        <p:spPr>
          <a:xfrm>
            <a:off x="6448417" y="3152689"/>
            <a:ext cx="975300" cy="9771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6" name="Google Shape;306;p36"/>
          <p:cNvSpPr/>
          <p:nvPr/>
        </p:nvSpPr>
        <p:spPr>
          <a:xfrm>
            <a:off x="6550400" y="4349283"/>
            <a:ext cx="1524000" cy="4749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7" name="Google Shape;307;p36"/>
          <p:cNvSpPr/>
          <p:nvPr/>
        </p:nvSpPr>
        <p:spPr>
          <a:xfrm>
            <a:off x="4082307" y="4551775"/>
            <a:ext cx="2106300" cy="5235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/>
          <p:nvPr/>
        </p:nvSpPr>
        <p:spPr>
          <a:xfrm>
            <a:off x="634852" y="2895815"/>
            <a:ext cx="3657600" cy="177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3" name="Google Shape;313;p37"/>
          <p:cNvSpPr/>
          <p:nvPr/>
        </p:nvSpPr>
        <p:spPr>
          <a:xfrm>
            <a:off x="612648" y="982819"/>
            <a:ext cx="4017300" cy="1832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4" name="Google Shape;314;p37"/>
          <p:cNvSpPr/>
          <p:nvPr/>
        </p:nvSpPr>
        <p:spPr>
          <a:xfrm>
            <a:off x="27432" y="0"/>
            <a:ext cx="0" cy="5139060"/>
          </a:xfrm>
          <a:custGeom>
            <a:rect b="b" l="l" r="r" t="t"/>
            <a:pathLst>
              <a:path extrusionOk="0" h="5145405" w="120000">
                <a:moveTo>
                  <a:pt x="0" y="0"/>
                </a:moveTo>
                <a:lnTo>
                  <a:pt x="0" y="5145024"/>
                </a:lnTo>
              </a:path>
            </a:pathLst>
          </a:custGeom>
          <a:noFill/>
          <a:ln cap="flat" cmpd="sng" w="54850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5" name="Google Shape;315;p37"/>
          <p:cNvSpPr/>
          <p:nvPr/>
        </p:nvSpPr>
        <p:spPr>
          <a:xfrm>
            <a:off x="8394449" y="198390"/>
            <a:ext cx="542028" cy="43125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6" name="Google Shape;316;p37"/>
          <p:cNvSpPr txBox="1"/>
          <p:nvPr>
            <p:ph type="title"/>
          </p:nvPr>
        </p:nvSpPr>
        <p:spPr>
          <a:xfrm>
            <a:off x="546608" y="537385"/>
            <a:ext cx="3834129" cy="4204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600">
                <a:solidFill>
                  <a:srgbClr val="171717"/>
                </a:solidFill>
              </a:rPr>
              <a:t>Imparare</a:t>
            </a:r>
            <a:r>
              <a:rPr b="1" i="0" lang="en" sz="26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R - 1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7"/>
          <p:cNvSpPr/>
          <p:nvPr/>
        </p:nvSpPr>
        <p:spPr>
          <a:xfrm>
            <a:off x="217596" y="3321552"/>
            <a:ext cx="780000" cy="7791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8" name="Google Shape;318;p37"/>
          <p:cNvSpPr/>
          <p:nvPr/>
        </p:nvSpPr>
        <p:spPr>
          <a:xfrm>
            <a:off x="217592" y="1367170"/>
            <a:ext cx="652200" cy="684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9" name="Google Shape;319;p37"/>
          <p:cNvSpPr/>
          <p:nvPr/>
        </p:nvSpPr>
        <p:spPr>
          <a:xfrm>
            <a:off x="4757986" y="144623"/>
            <a:ext cx="3435000" cy="2251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0" name="Google Shape;320;p37"/>
          <p:cNvSpPr/>
          <p:nvPr/>
        </p:nvSpPr>
        <p:spPr>
          <a:xfrm>
            <a:off x="7291047" y="1052981"/>
            <a:ext cx="646200" cy="334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1" name="Google Shape;321;p37"/>
          <p:cNvSpPr/>
          <p:nvPr/>
        </p:nvSpPr>
        <p:spPr>
          <a:xfrm>
            <a:off x="4629875" y="2815517"/>
            <a:ext cx="4075200" cy="21645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2" name="Google Shape;322;p37"/>
          <p:cNvSpPr/>
          <p:nvPr/>
        </p:nvSpPr>
        <p:spPr>
          <a:xfrm>
            <a:off x="5780178" y="4171421"/>
            <a:ext cx="960000" cy="5022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"/>
          <p:cNvSpPr/>
          <p:nvPr/>
        </p:nvSpPr>
        <p:spPr>
          <a:xfrm>
            <a:off x="5409433" y="725349"/>
            <a:ext cx="1490400" cy="1832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8" name="Google Shape;328;p38"/>
          <p:cNvSpPr/>
          <p:nvPr/>
        </p:nvSpPr>
        <p:spPr>
          <a:xfrm>
            <a:off x="27432" y="0"/>
            <a:ext cx="0" cy="5145405"/>
          </a:xfrm>
          <a:custGeom>
            <a:rect b="b" l="l" r="r" t="t"/>
            <a:pathLst>
              <a:path extrusionOk="0" h="5145405" w="120000">
                <a:moveTo>
                  <a:pt x="0" y="0"/>
                </a:moveTo>
                <a:lnTo>
                  <a:pt x="0" y="5145024"/>
                </a:lnTo>
              </a:path>
            </a:pathLst>
          </a:custGeom>
          <a:noFill/>
          <a:ln cap="flat" cmpd="sng" w="54850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9" name="Google Shape;329;p38"/>
          <p:cNvSpPr/>
          <p:nvPr/>
        </p:nvSpPr>
        <p:spPr>
          <a:xfrm>
            <a:off x="8394449" y="198390"/>
            <a:ext cx="542028" cy="43125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0" name="Google Shape;330;p38"/>
          <p:cNvSpPr txBox="1"/>
          <p:nvPr>
            <p:ph type="title"/>
          </p:nvPr>
        </p:nvSpPr>
        <p:spPr>
          <a:xfrm>
            <a:off x="546608" y="537385"/>
            <a:ext cx="3834129" cy="4204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600">
                <a:solidFill>
                  <a:srgbClr val="171717"/>
                </a:solidFill>
              </a:rPr>
              <a:t>Imparare</a:t>
            </a:r>
            <a:r>
              <a:rPr b="1" i="0" lang="en" sz="26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R - </a:t>
            </a:r>
            <a:r>
              <a:rPr b="1" i="0" lang="en" sz="2600">
                <a:solidFill>
                  <a:srgbClr val="171717"/>
                </a:solidFill>
              </a:rPr>
              <a:t>2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8"/>
          <p:cNvSpPr/>
          <p:nvPr/>
        </p:nvSpPr>
        <p:spPr>
          <a:xfrm>
            <a:off x="6070175" y="1913428"/>
            <a:ext cx="1438800" cy="1844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2" name="Google Shape;332;p38"/>
          <p:cNvSpPr/>
          <p:nvPr/>
        </p:nvSpPr>
        <p:spPr>
          <a:xfrm>
            <a:off x="6353219" y="165920"/>
            <a:ext cx="1652100" cy="496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3" name="Google Shape;333;p38"/>
          <p:cNvSpPr/>
          <p:nvPr/>
        </p:nvSpPr>
        <p:spPr>
          <a:xfrm>
            <a:off x="5459122" y="4084606"/>
            <a:ext cx="1017900" cy="983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4" name="Google Shape;334;p38"/>
          <p:cNvSpPr/>
          <p:nvPr/>
        </p:nvSpPr>
        <p:spPr>
          <a:xfrm>
            <a:off x="7413246" y="1327799"/>
            <a:ext cx="1463100" cy="18297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5" name="Google Shape;335;p38"/>
          <p:cNvSpPr/>
          <p:nvPr/>
        </p:nvSpPr>
        <p:spPr>
          <a:xfrm>
            <a:off x="6564165" y="4535189"/>
            <a:ext cx="1950600" cy="5328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6" name="Google Shape;336;p38"/>
          <p:cNvSpPr/>
          <p:nvPr/>
        </p:nvSpPr>
        <p:spPr>
          <a:xfrm>
            <a:off x="602924" y="1090164"/>
            <a:ext cx="3721500" cy="21036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7" name="Google Shape;337;p38"/>
          <p:cNvSpPr/>
          <p:nvPr/>
        </p:nvSpPr>
        <p:spPr>
          <a:xfrm>
            <a:off x="602923" y="3289799"/>
            <a:ext cx="960000" cy="4611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8" name="Google Shape;338;p38"/>
          <p:cNvSpPr/>
          <p:nvPr/>
        </p:nvSpPr>
        <p:spPr>
          <a:xfrm>
            <a:off x="1620824" y="3289798"/>
            <a:ext cx="2703600" cy="16851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9" name="Google Shape;339;p38"/>
          <p:cNvSpPr/>
          <p:nvPr/>
        </p:nvSpPr>
        <p:spPr>
          <a:xfrm>
            <a:off x="7626166" y="2671449"/>
            <a:ext cx="1398900" cy="18327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/>
          <p:nvPr/>
        </p:nvSpPr>
        <p:spPr>
          <a:xfrm>
            <a:off x="8394449" y="198390"/>
            <a:ext cx="542028" cy="4312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5" name="Google Shape;345;p39"/>
          <p:cNvSpPr txBox="1"/>
          <p:nvPr>
            <p:ph type="title"/>
          </p:nvPr>
        </p:nvSpPr>
        <p:spPr>
          <a:xfrm>
            <a:off x="7727316" y="1853299"/>
            <a:ext cx="1416600" cy="1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065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600">
                <a:latin typeface="Arial"/>
                <a:ea typeface="Arial"/>
                <a:cs typeface="Arial"/>
                <a:sym typeface="Arial"/>
              </a:rPr>
              <a:t>Be ready  for the  journey!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9"/>
          <p:cNvSpPr/>
          <p:nvPr/>
        </p:nvSpPr>
        <p:spPr>
          <a:xfrm>
            <a:off x="0" y="2400"/>
            <a:ext cx="6939300" cy="513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7" name="Google Shape;347;p39"/>
          <p:cNvSpPr/>
          <p:nvPr/>
        </p:nvSpPr>
        <p:spPr>
          <a:xfrm>
            <a:off x="7102348" y="1932373"/>
            <a:ext cx="576579" cy="502919"/>
          </a:xfrm>
          <a:custGeom>
            <a:rect b="b" l="l" r="r" t="t"/>
            <a:pathLst>
              <a:path extrusionOk="0" h="502919" w="576579">
                <a:moveTo>
                  <a:pt x="373760" y="491870"/>
                </a:moveTo>
                <a:lnTo>
                  <a:pt x="373760" y="345694"/>
                </a:lnTo>
                <a:lnTo>
                  <a:pt x="534797" y="205104"/>
                </a:lnTo>
                <a:lnTo>
                  <a:pt x="539496" y="200913"/>
                </a:lnTo>
                <a:lnTo>
                  <a:pt x="543559" y="195325"/>
                </a:lnTo>
                <a:lnTo>
                  <a:pt x="548258" y="189864"/>
                </a:lnTo>
                <a:lnTo>
                  <a:pt x="551433" y="184276"/>
                </a:lnTo>
                <a:lnTo>
                  <a:pt x="558546" y="171831"/>
                </a:lnTo>
                <a:lnTo>
                  <a:pt x="564133" y="157987"/>
                </a:lnTo>
                <a:lnTo>
                  <a:pt x="574421" y="112902"/>
                </a:lnTo>
                <a:lnTo>
                  <a:pt x="576072" y="82422"/>
                </a:lnTo>
                <a:lnTo>
                  <a:pt x="576072" y="68579"/>
                </a:lnTo>
                <a:lnTo>
                  <a:pt x="568959" y="23494"/>
                </a:lnTo>
                <a:lnTo>
                  <a:pt x="561721" y="12445"/>
                </a:lnTo>
                <a:lnTo>
                  <a:pt x="512572" y="762"/>
                </a:lnTo>
                <a:lnTo>
                  <a:pt x="497458" y="0"/>
                </a:lnTo>
                <a:lnTo>
                  <a:pt x="481583" y="0"/>
                </a:lnTo>
                <a:lnTo>
                  <a:pt x="464184" y="762"/>
                </a:lnTo>
                <a:lnTo>
                  <a:pt x="446658" y="1397"/>
                </a:lnTo>
                <a:lnTo>
                  <a:pt x="395097" y="10413"/>
                </a:lnTo>
                <a:lnTo>
                  <a:pt x="364998" y="21462"/>
                </a:lnTo>
                <a:lnTo>
                  <a:pt x="357885" y="24256"/>
                </a:lnTo>
                <a:lnTo>
                  <a:pt x="352298" y="28448"/>
                </a:lnTo>
                <a:lnTo>
                  <a:pt x="345948" y="31876"/>
                </a:lnTo>
                <a:lnTo>
                  <a:pt x="341122" y="36067"/>
                </a:lnTo>
                <a:lnTo>
                  <a:pt x="180085" y="176656"/>
                </a:lnTo>
                <a:lnTo>
                  <a:pt x="12700" y="176656"/>
                </a:lnTo>
                <a:lnTo>
                  <a:pt x="8000" y="177291"/>
                </a:lnTo>
                <a:lnTo>
                  <a:pt x="4825" y="178053"/>
                </a:lnTo>
                <a:lnTo>
                  <a:pt x="1650" y="179450"/>
                </a:lnTo>
                <a:lnTo>
                  <a:pt x="0" y="181482"/>
                </a:lnTo>
                <a:lnTo>
                  <a:pt x="0" y="183514"/>
                </a:lnTo>
                <a:lnTo>
                  <a:pt x="761" y="186308"/>
                </a:lnTo>
                <a:lnTo>
                  <a:pt x="2412" y="189102"/>
                </a:lnTo>
                <a:lnTo>
                  <a:pt x="5587" y="192531"/>
                </a:lnTo>
                <a:lnTo>
                  <a:pt x="84074" y="260476"/>
                </a:lnTo>
                <a:lnTo>
                  <a:pt x="73786" y="269494"/>
                </a:lnTo>
                <a:lnTo>
                  <a:pt x="30987" y="276351"/>
                </a:lnTo>
                <a:lnTo>
                  <a:pt x="26161" y="277748"/>
                </a:lnTo>
                <a:lnTo>
                  <a:pt x="22225" y="279145"/>
                </a:lnTo>
                <a:lnTo>
                  <a:pt x="19811" y="281939"/>
                </a:lnTo>
                <a:lnTo>
                  <a:pt x="18287" y="283971"/>
                </a:lnTo>
                <a:lnTo>
                  <a:pt x="18287" y="286765"/>
                </a:lnTo>
                <a:lnTo>
                  <a:pt x="19050" y="290194"/>
                </a:lnTo>
                <a:lnTo>
                  <a:pt x="20700" y="292988"/>
                </a:lnTo>
                <a:lnTo>
                  <a:pt x="23875" y="296544"/>
                </a:lnTo>
                <a:lnTo>
                  <a:pt x="236474" y="482091"/>
                </a:lnTo>
                <a:lnTo>
                  <a:pt x="240410" y="484885"/>
                </a:lnTo>
                <a:lnTo>
                  <a:pt x="243585" y="486282"/>
                </a:lnTo>
                <a:lnTo>
                  <a:pt x="247523" y="487044"/>
                </a:lnTo>
                <a:lnTo>
                  <a:pt x="250698" y="487044"/>
                </a:lnTo>
                <a:lnTo>
                  <a:pt x="267334" y="438531"/>
                </a:lnTo>
                <a:lnTo>
                  <a:pt x="277749" y="429513"/>
                </a:lnTo>
                <a:lnTo>
                  <a:pt x="355473" y="498094"/>
                </a:lnTo>
                <a:lnTo>
                  <a:pt x="359409" y="500888"/>
                </a:lnTo>
                <a:lnTo>
                  <a:pt x="362584" y="502284"/>
                </a:lnTo>
                <a:lnTo>
                  <a:pt x="365759" y="502919"/>
                </a:lnTo>
                <a:lnTo>
                  <a:pt x="368173" y="502919"/>
                </a:lnTo>
                <a:lnTo>
                  <a:pt x="370585" y="501522"/>
                </a:lnTo>
                <a:lnTo>
                  <a:pt x="372109" y="498728"/>
                </a:lnTo>
                <a:lnTo>
                  <a:pt x="372872" y="495934"/>
                </a:lnTo>
                <a:lnTo>
                  <a:pt x="373760" y="491870"/>
                </a:lnTo>
                <a:close/>
              </a:path>
            </a:pathLst>
          </a:custGeom>
          <a:noFill/>
          <a:ln cap="flat" cmpd="sng" w="12175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8" name="Google Shape;348;p39"/>
          <p:cNvSpPr/>
          <p:nvPr/>
        </p:nvSpPr>
        <p:spPr>
          <a:xfrm>
            <a:off x="7269989" y="2177434"/>
            <a:ext cx="126600" cy="111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9" name="Google Shape;349;p39"/>
          <p:cNvSpPr/>
          <p:nvPr/>
        </p:nvSpPr>
        <p:spPr>
          <a:xfrm>
            <a:off x="7426326" y="2003153"/>
            <a:ext cx="170100" cy="1497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Big thanks to our partners &amp; host</a:t>
            </a:r>
            <a:endParaRPr sz="360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987" y="568747"/>
            <a:ext cx="1766050" cy="1512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975" y="2518827"/>
            <a:ext cx="2286825" cy="7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425" y="3492486"/>
            <a:ext cx="2453802" cy="12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"/>
          <p:cNvSpPr/>
          <p:nvPr/>
        </p:nvSpPr>
        <p:spPr>
          <a:xfrm>
            <a:off x="606551" y="578405"/>
            <a:ext cx="0" cy="676075"/>
          </a:xfrm>
          <a:custGeom>
            <a:rect b="b" l="l" r="r" t="t"/>
            <a:pathLst>
              <a:path extrusionOk="0" h="676910" w="120000">
                <a:moveTo>
                  <a:pt x="0" y="0"/>
                </a:moveTo>
                <a:lnTo>
                  <a:pt x="0" y="676655"/>
                </a:lnTo>
              </a:path>
            </a:pathLst>
          </a:custGeom>
          <a:noFill/>
          <a:ln cap="flat" cmpd="sng" w="54850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5" name="Google Shape;355;p40"/>
          <p:cNvSpPr/>
          <p:nvPr/>
        </p:nvSpPr>
        <p:spPr>
          <a:xfrm>
            <a:off x="0" y="27397"/>
            <a:ext cx="9144000" cy="0"/>
          </a:xfrm>
          <a:custGeom>
            <a:rect b="b" l="l" r="r" t="t"/>
            <a:pathLst>
              <a:path extrusionOk="0" h="120000"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noFill/>
          <a:ln cap="flat" cmpd="sng" w="54850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6" name="Google Shape;356;p40"/>
          <p:cNvSpPr/>
          <p:nvPr/>
        </p:nvSpPr>
        <p:spPr>
          <a:xfrm>
            <a:off x="7930895" y="185698"/>
            <a:ext cx="950976" cy="9498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7" name="Google Shape;357;p40"/>
          <p:cNvSpPr txBox="1"/>
          <p:nvPr>
            <p:ph type="title"/>
          </p:nvPr>
        </p:nvSpPr>
        <p:spPr>
          <a:xfrm>
            <a:off x="923348" y="476800"/>
            <a:ext cx="2253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800"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1" i="0" lang="en" sz="4800"/>
              <a:t>i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0"/>
          <p:cNvSpPr/>
          <p:nvPr/>
        </p:nvSpPr>
        <p:spPr>
          <a:xfrm>
            <a:off x="13716" y="2555640"/>
            <a:ext cx="9130665" cy="0"/>
          </a:xfrm>
          <a:custGeom>
            <a:rect b="b" l="l" r="r" t="t"/>
            <a:pathLst>
              <a:path extrusionOk="0" h="120000" w="9130665">
                <a:moveTo>
                  <a:pt x="0" y="0"/>
                </a:moveTo>
                <a:lnTo>
                  <a:pt x="9130538" y="0"/>
                </a:lnTo>
              </a:path>
            </a:pathLst>
          </a:custGeom>
          <a:noFill/>
          <a:ln cap="flat" cmpd="sng" w="39600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9" name="Google Shape;359;p40"/>
          <p:cNvSpPr/>
          <p:nvPr/>
        </p:nvSpPr>
        <p:spPr>
          <a:xfrm>
            <a:off x="958596" y="2446047"/>
            <a:ext cx="216407" cy="21918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0" name="Google Shape;360;p40"/>
          <p:cNvSpPr/>
          <p:nvPr/>
        </p:nvSpPr>
        <p:spPr>
          <a:xfrm>
            <a:off x="958596" y="2446047"/>
            <a:ext cx="216535" cy="219439"/>
          </a:xfrm>
          <a:custGeom>
            <a:rect b="b" l="l" r="r" t="t"/>
            <a:pathLst>
              <a:path extrusionOk="0" h="219710" w="216534">
                <a:moveTo>
                  <a:pt x="0" y="109728"/>
                </a:moveTo>
                <a:lnTo>
                  <a:pt x="8504" y="67026"/>
                </a:lnTo>
                <a:lnTo>
                  <a:pt x="31694" y="32146"/>
                </a:lnTo>
                <a:lnTo>
                  <a:pt x="66088" y="8626"/>
                </a:lnTo>
                <a:lnTo>
                  <a:pt x="108203" y="0"/>
                </a:lnTo>
                <a:lnTo>
                  <a:pt x="150319" y="8626"/>
                </a:lnTo>
                <a:lnTo>
                  <a:pt x="184713" y="32146"/>
                </a:lnTo>
                <a:lnTo>
                  <a:pt x="207903" y="67026"/>
                </a:lnTo>
                <a:lnTo>
                  <a:pt x="216407" y="109728"/>
                </a:lnTo>
                <a:lnTo>
                  <a:pt x="207903" y="152429"/>
                </a:lnTo>
                <a:lnTo>
                  <a:pt x="184713" y="187309"/>
                </a:lnTo>
                <a:lnTo>
                  <a:pt x="150319" y="210829"/>
                </a:lnTo>
                <a:lnTo>
                  <a:pt x="108203" y="219456"/>
                </a:lnTo>
                <a:lnTo>
                  <a:pt x="66088" y="210829"/>
                </a:lnTo>
                <a:lnTo>
                  <a:pt x="31694" y="187309"/>
                </a:lnTo>
                <a:lnTo>
                  <a:pt x="8504" y="152429"/>
                </a:lnTo>
                <a:lnTo>
                  <a:pt x="0" y="109728"/>
                </a:lnTo>
                <a:close/>
              </a:path>
            </a:pathLst>
          </a:custGeom>
          <a:noFill/>
          <a:ln cap="flat" cmpd="sng" w="39600">
            <a:solidFill>
              <a:srgbClr val="D2D2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1" name="Google Shape;361;p40"/>
          <p:cNvSpPr/>
          <p:nvPr/>
        </p:nvSpPr>
        <p:spPr>
          <a:xfrm>
            <a:off x="3912108" y="2446047"/>
            <a:ext cx="219455" cy="21918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2" name="Google Shape;362;p40"/>
          <p:cNvSpPr/>
          <p:nvPr/>
        </p:nvSpPr>
        <p:spPr>
          <a:xfrm>
            <a:off x="3912108" y="2446047"/>
            <a:ext cx="219710" cy="219439"/>
          </a:xfrm>
          <a:custGeom>
            <a:rect b="b" l="l" r="r" t="t"/>
            <a:pathLst>
              <a:path extrusionOk="0" h="219710" w="219710">
                <a:moveTo>
                  <a:pt x="0" y="109728"/>
                </a:moveTo>
                <a:lnTo>
                  <a:pt x="8626" y="67026"/>
                </a:lnTo>
                <a:lnTo>
                  <a:pt x="32146" y="32146"/>
                </a:lnTo>
                <a:lnTo>
                  <a:pt x="67026" y="8626"/>
                </a:lnTo>
                <a:lnTo>
                  <a:pt x="109727" y="0"/>
                </a:lnTo>
                <a:lnTo>
                  <a:pt x="152429" y="8626"/>
                </a:lnTo>
                <a:lnTo>
                  <a:pt x="187309" y="32146"/>
                </a:lnTo>
                <a:lnTo>
                  <a:pt x="210829" y="67026"/>
                </a:lnTo>
                <a:lnTo>
                  <a:pt x="219455" y="109728"/>
                </a:lnTo>
                <a:lnTo>
                  <a:pt x="210829" y="152429"/>
                </a:lnTo>
                <a:lnTo>
                  <a:pt x="187309" y="187309"/>
                </a:lnTo>
                <a:lnTo>
                  <a:pt x="152429" y="210829"/>
                </a:lnTo>
                <a:lnTo>
                  <a:pt x="109727" y="219456"/>
                </a:lnTo>
                <a:lnTo>
                  <a:pt x="67026" y="210829"/>
                </a:lnTo>
                <a:lnTo>
                  <a:pt x="32146" y="187309"/>
                </a:lnTo>
                <a:lnTo>
                  <a:pt x="8626" y="152429"/>
                </a:lnTo>
                <a:lnTo>
                  <a:pt x="0" y="109728"/>
                </a:lnTo>
                <a:close/>
              </a:path>
            </a:pathLst>
          </a:custGeom>
          <a:noFill/>
          <a:ln cap="flat" cmpd="sng" w="39600">
            <a:solidFill>
              <a:srgbClr val="D2D2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3" name="Google Shape;363;p40"/>
          <p:cNvSpPr/>
          <p:nvPr/>
        </p:nvSpPr>
        <p:spPr>
          <a:xfrm>
            <a:off x="6868668" y="2446047"/>
            <a:ext cx="219455" cy="21918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4" name="Google Shape;364;p40"/>
          <p:cNvSpPr/>
          <p:nvPr/>
        </p:nvSpPr>
        <p:spPr>
          <a:xfrm>
            <a:off x="6868668" y="2446047"/>
            <a:ext cx="219710" cy="219439"/>
          </a:xfrm>
          <a:custGeom>
            <a:rect b="b" l="l" r="r" t="t"/>
            <a:pathLst>
              <a:path extrusionOk="0" h="219710" w="219709">
                <a:moveTo>
                  <a:pt x="0" y="109728"/>
                </a:moveTo>
                <a:lnTo>
                  <a:pt x="8626" y="67026"/>
                </a:lnTo>
                <a:lnTo>
                  <a:pt x="32146" y="32146"/>
                </a:lnTo>
                <a:lnTo>
                  <a:pt x="67026" y="8626"/>
                </a:lnTo>
                <a:lnTo>
                  <a:pt x="109727" y="0"/>
                </a:lnTo>
                <a:lnTo>
                  <a:pt x="152429" y="8626"/>
                </a:lnTo>
                <a:lnTo>
                  <a:pt x="187309" y="32146"/>
                </a:lnTo>
                <a:lnTo>
                  <a:pt x="210829" y="67026"/>
                </a:lnTo>
                <a:lnTo>
                  <a:pt x="219455" y="109728"/>
                </a:lnTo>
                <a:lnTo>
                  <a:pt x="210829" y="152429"/>
                </a:lnTo>
                <a:lnTo>
                  <a:pt x="187309" y="187309"/>
                </a:lnTo>
                <a:lnTo>
                  <a:pt x="152429" y="210829"/>
                </a:lnTo>
                <a:lnTo>
                  <a:pt x="109727" y="219456"/>
                </a:lnTo>
                <a:lnTo>
                  <a:pt x="67026" y="210829"/>
                </a:lnTo>
                <a:lnTo>
                  <a:pt x="32146" y="187309"/>
                </a:lnTo>
                <a:lnTo>
                  <a:pt x="8626" y="152429"/>
                </a:lnTo>
                <a:lnTo>
                  <a:pt x="0" y="109728"/>
                </a:lnTo>
                <a:close/>
              </a:path>
            </a:pathLst>
          </a:custGeom>
          <a:noFill/>
          <a:ln cap="flat" cmpd="sng" w="39600">
            <a:solidFill>
              <a:srgbClr val="D2D2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5" name="Google Shape;365;p40"/>
          <p:cNvSpPr txBox="1"/>
          <p:nvPr/>
        </p:nvSpPr>
        <p:spPr>
          <a:xfrm>
            <a:off x="940097" y="2736525"/>
            <a:ext cx="13944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73989"/>
                </a:solidFill>
              </a:rPr>
              <a:t>3</a:t>
            </a:r>
            <a:r>
              <a:rPr b="1" lang="en" sz="1800">
                <a:solidFill>
                  <a:srgbClr val="8739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800">
                <a:solidFill>
                  <a:srgbClr val="873989"/>
                </a:solidFill>
              </a:rPr>
              <a:t>dicembre</a:t>
            </a:r>
            <a:r>
              <a:rPr b="1" lang="en" sz="1800">
                <a:solidFill>
                  <a:srgbClr val="873989"/>
                </a:solidFill>
                <a:latin typeface="Arial"/>
                <a:ea typeface="Arial"/>
                <a:cs typeface="Arial"/>
                <a:sym typeface="Arial"/>
              </a:rPr>
              <a:t>  Kickoff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0"/>
          <p:cNvSpPr txBox="1"/>
          <p:nvPr/>
        </p:nvSpPr>
        <p:spPr>
          <a:xfrm>
            <a:off x="3691509" y="2725357"/>
            <a:ext cx="1225550" cy="5739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73989"/>
                </a:solidFill>
              </a:rPr>
              <a:t>Gennaio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73989"/>
                </a:solidFill>
                <a:latin typeface="Arial"/>
                <a:ea typeface="Arial"/>
                <a:cs typeface="Arial"/>
                <a:sym typeface="Arial"/>
              </a:rPr>
              <a:t>Workshop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0"/>
          <p:cNvSpPr txBox="1"/>
          <p:nvPr/>
        </p:nvSpPr>
        <p:spPr>
          <a:xfrm>
            <a:off x="6669151" y="2736519"/>
            <a:ext cx="1153795" cy="5739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73989"/>
                </a:solidFill>
              </a:rPr>
              <a:t>Febbraio</a:t>
            </a:r>
            <a:r>
              <a:rPr b="1" lang="en" sz="1800">
                <a:solidFill>
                  <a:srgbClr val="873989"/>
                </a:solidFill>
                <a:latin typeface="Arial"/>
                <a:ea typeface="Arial"/>
                <a:cs typeface="Arial"/>
                <a:sym typeface="Arial"/>
              </a:rPr>
              <a:t> Project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/>
          <p:nvPr/>
        </p:nvSpPr>
        <p:spPr>
          <a:xfrm>
            <a:off x="594926" y="953067"/>
            <a:ext cx="0" cy="676910"/>
          </a:xfrm>
          <a:custGeom>
            <a:rect b="b" l="l" r="r" t="t"/>
            <a:pathLst>
              <a:path extrusionOk="0" h="676910" w="120000">
                <a:moveTo>
                  <a:pt x="0" y="0"/>
                </a:moveTo>
                <a:lnTo>
                  <a:pt x="0" y="676655"/>
                </a:lnTo>
              </a:path>
            </a:pathLst>
          </a:custGeom>
          <a:noFill/>
          <a:ln cap="flat" cmpd="sng" w="54850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3" name="Google Shape;373;p41"/>
          <p:cNvSpPr/>
          <p:nvPr/>
        </p:nvSpPr>
        <p:spPr>
          <a:xfrm>
            <a:off x="0" y="27397"/>
            <a:ext cx="9144000" cy="0"/>
          </a:xfrm>
          <a:custGeom>
            <a:rect b="b" l="l" r="r" t="t"/>
            <a:pathLst>
              <a:path extrusionOk="0" h="120000"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noFill/>
          <a:ln cap="flat" cmpd="sng" w="54850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4" name="Google Shape;374;p41"/>
          <p:cNvSpPr/>
          <p:nvPr/>
        </p:nvSpPr>
        <p:spPr>
          <a:xfrm>
            <a:off x="7930895" y="185698"/>
            <a:ext cx="950976" cy="9498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5" name="Google Shape;375;p41"/>
          <p:cNvSpPr txBox="1"/>
          <p:nvPr>
            <p:ph type="title"/>
          </p:nvPr>
        </p:nvSpPr>
        <p:spPr>
          <a:xfrm>
            <a:off x="923351" y="172000"/>
            <a:ext cx="36033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800"/>
              <a:t>Volete unirvi a noi?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1"/>
          <p:cNvSpPr/>
          <p:nvPr/>
        </p:nvSpPr>
        <p:spPr>
          <a:xfrm>
            <a:off x="13716" y="2555640"/>
            <a:ext cx="9130665" cy="0"/>
          </a:xfrm>
          <a:custGeom>
            <a:rect b="b" l="l" r="r" t="t"/>
            <a:pathLst>
              <a:path extrusionOk="0" h="120000" w="9130665">
                <a:moveTo>
                  <a:pt x="0" y="0"/>
                </a:moveTo>
                <a:lnTo>
                  <a:pt x="9130538" y="0"/>
                </a:lnTo>
              </a:path>
            </a:pathLst>
          </a:custGeom>
          <a:noFill/>
          <a:ln cap="flat" cmpd="sng" w="39600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7" name="Google Shape;377;p41"/>
          <p:cNvSpPr/>
          <p:nvPr/>
        </p:nvSpPr>
        <p:spPr>
          <a:xfrm>
            <a:off x="958596" y="2446047"/>
            <a:ext cx="216407" cy="21918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8" name="Google Shape;378;p41"/>
          <p:cNvSpPr/>
          <p:nvPr/>
        </p:nvSpPr>
        <p:spPr>
          <a:xfrm>
            <a:off x="958596" y="2446047"/>
            <a:ext cx="216535" cy="219439"/>
          </a:xfrm>
          <a:custGeom>
            <a:rect b="b" l="l" r="r" t="t"/>
            <a:pathLst>
              <a:path extrusionOk="0" h="219710" w="216534">
                <a:moveTo>
                  <a:pt x="0" y="109728"/>
                </a:moveTo>
                <a:lnTo>
                  <a:pt x="8504" y="67026"/>
                </a:lnTo>
                <a:lnTo>
                  <a:pt x="31694" y="32146"/>
                </a:lnTo>
                <a:lnTo>
                  <a:pt x="66088" y="8626"/>
                </a:lnTo>
                <a:lnTo>
                  <a:pt x="108203" y="0"/>
                </a:lnTo>
                <a:lnTo>
                  <a:pt x="150319" y="8626"/>
                </a:lnTo>
                <a:lnTo>
                  <a:pt x="184713" y="32146"/>
                </a:lnTo>
                <a:lnTo>
                  <a:pt x="207903" y="67026"/>
                </a:lnTo>
                <a:lnTo>
                  <a:pt x="216407" y="109728"/>
                </a:lnTo>
                <a:lnTo>
                  <a:pt x="207903" y="152429"/>
                </a:lnTo>
                <a:lnTo>
                  <a:pt x="184713" y="187309"/>
                </a:lnTo>
                <a:lnTo>
                  <a:pt x="150319" y="210829"/>
                </a:lnTo>
                <a:lnTo>
                  <a:pt x="108203" y="219456"/>
                </a:lnTo>
                <a:lnTo>
                  <a:pt x="66088" y="210829"/>
                </a:lnTo>
                <a:lnTo>
                  <a:pt x="31694" y="187309"/>
                </a:lnTo>
                <a:lnTo>
                  <a:pt x="8504" y="152429"/>
                </a:lnTo>
                <a:lnTo>
                  <a:pt x="0" y="109728"/>
                </a:lnTo>
                <a:close/>
              </a:path>
            </a:pathLst>
          </a:custGeom>
          <a:noFill/>
          <a:ln cap="flat" cmpd="sng" w="39600">
            <a:solidFill>
              <a:srgbClr val="D2D2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9" name="Google Shape;379;p41"/>
          <p:cNvSpPr/>
          <p:nvPr/>
        </p:nvSpPr>
        <p:spPr>
          <a:xfrm>
            <a:off x="3912108" y="2446047"/>
            <a:ext cx="219455" cy="21918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0" name="Google Shape;380;p41"/>
          <p:cNvSpPr/>
          <p:nvPr/>
        </p:nvSpPr>
        <p:spPr>
          <a:xfrm>
            <a:off x="3912108" y="2446047"/>
            <a:ext cx="219710" cy="219439"/>
          </a:xfrm>
          <a:custGeom>
            <a:rect b="b" l="l" r="r" t="t"/>
            <a:pathLst>
              <a:path extrusionOk="0" h="219710" w="219710">
                <a:moveTo>
                  <a:pt x="0" y="109728"/>
                </a:moveTo>
                <a:lnTo>
                  <a:pt x="8626" y="67026"/>
                </a:lnTo>
                <a:lnTo>
                  <a:pt x="32146" y="32146"/>
                </a:lnTo>
                <a:lnTo>
                  <a:pt x="67026" y="8626"/>
                </a:lnTo>
                <a:lnTo>
                  <a:pt x="109727" y="0"/>
                </a:lnTo>
                <a:lnTo>
                  <a:pt x="152429" y="8626"/>
                </a:lnTo>
                <a:lnTo>
                  <a:pt x="187309" y="32146"/>
                </a:lnTo>
                <a:lnTo>
                  <a:pt x="210829" y="67026"/>
                </a:lnTo>
                <a:lnTo>
                  <a:pt x="219455" y="109728"/>
                </a:lnTo>
                <a:lnTo>
                  <a:pt x="210829" y="152429"/>
                </a:lnTo>
                <a:lnTo>
                  <a:pt x="187309" y="187309"/>
                </a:lnTo>
                <a:lnTo>
                  <a:pt x="152429" y="210829"/>
                </a:lnTo>
                <a:lnTo>
                  <a:pt x="109727" y="219456"/>
                </a:lnTo>
                <a:lnTo>
                  <a:pt x="67026" y="210829"/>
                </a:lnTo>
                <a:lnTo>
                  <a:pt x="32146" y="187309"/>
                </a:lnTo>
                <a:lnTo>
                  <a:pt x="8626" y="152429"/>
                </a:lnTo>
                <a:lnTo>
                  <a:pt x="0" y="109728"/>
                </a:lnTo>
                <a:close/>
              </a:path>
            </a:pathLst>
          </a:custGeom>
          <a:noFill/>
          <a:ln cap="flat" cmpd="sng" w="39600">
            <a:solidFill>
              <a:srgbClr val="D2D2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1" name="Google Shape;381;p41"/>
          <p:cNvSpPr/>
          <p:nvPr/>
        </p:nvSpPr>
        <p:spPr>
          <a:xfrm>
            <a:off x="6868668" y="2446047"/>
            <a:ext cx="219455" cy="21918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2" name="Google Shape;382;p41"/>
          <p:cNvSpPr/>
          <p:nvPr/>
        </p:nvSpPr>
        <p:spPr>
          <a:xfrm>
            <a:off x="6868668" y="2446047"/>
            <a:ext cx="219710" cy="219439"/>
          </a:xfrm>
          <a:custGeom>
            <a:rect b="b" l="l" r="r" t="t"/>
            <a:pathLst>
              <a:path extrusionOk="0" h="219710" w="219709">
                <a:moveTo>
                  <a:pt x="0" y="109728"/>
                </a:moveTo>
                <a:lnTo>
                  <a:pt x="8626" y="67026"/>
                </a:lnTo>
                <a:lnTo>
                  <a:pt x="32146" y="32146"/>
                </a:lnTo>
                <a:lnTo>
                  <a:pt x="67026" y="8626"/>
                </a:lnTo>
                <a:lnTo>
                  <a:pt x="109727" y="0"/>
                </a:lnTo>
                <a:lnTo>
                  <a:pt x="152429" y="8626"/>
                </a:lnTo>
                <a:lnTo>
                  <a:pt x="187309" y="32146"/>
                </a:lnTo>
                <a:lnTo>
                  <a:pt x="210829" y="67026"/>
                </a:lnTo>
                <a:lnTo>
                  <a:pt x="219455" y="109728"/>
                </a:lnTo>
                <a:lnTo>
                  <a:pt x="210829" y="152429"/>
                </a:lnTo>
                <a:lnTo>
                  <a:pt x="187309" y="187309"/>
                </a:lnTo>
                <a:lnTo>
                  <a:pt x="152429" y="210829"/>
                </a:lnTo>
                <a:lnTo>
                  <a:pt x="109727" y="219456"/>
                </a:lnTo>
                <a:lnTo>
                  <a:pt x="67026" y="210829"/>
                </a:lnTo>
                <a:lnTo>
                  <a:pt x="32146" y="187309"/>
                </a:lnTo>
                <a:lnTo>
                  <a:pt x="8626" y="152429"/>
                </a:lnTo>
                <a:lnTo>
                  <a:pt x="0" y="109728"/>
                </a:lnTo>
                <a:close/>
              </a:path>
            </a:pathLst>
          </a:custGeom>
          <a:noFill/>
          <a:ln cap="flat" cmpd="sng" w="39600">
            <a:solidFill>
              <a:srgbClr val="D2D2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3" name="Google Shape;383;p41"/>
          <p:cNvSpPr txBox="1"/>
          <p:nvPr/>
        </p:nvSpPr>
        <p:spPr>
          <a:xfrm>
            <a:off x="940099" y="2742600"/>
            <a:ext cx="25392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-349885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3989"/>
              </a:buClr>
              <a:buSzPts val="2400"/>
              <a:buChar char="•"/>
            </a:pPr>
            <a:r>
              <a:rPr lang="en" sz="2400">
                <a:solidFill>
                  <a:srgbClr val="873989"/>
                </a:solidFill>
              </a:rPr>
              <a:t>Social Network</a:t>
            </a:r>
            <a:endParaRPr sz="2400">
              <a:solidFill>
                <a:srgbClr val="873989"/>
              </a:solidFill>
            </a:endParaRPr>
          </a:p>
          <a:p>
            <a:pPr indent="-349885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3989"/>
              </a:buClr>
              <a:buSzPts val="2400"/>
              <a:buChar char="•"/>
            </a:pPr>
            <a:r>
              <a:rPr lang="en" sz="2400">
                <a:solidFill>
                  <a:srgbClr val="873989"/>
                </a:solidFill>
              </a:rPr>
              <a:t>M</a:t>
            </a:r>
            <a:r>
              <a:rPr lang="en" sz="2400">
                <a:solidFill>
                  <a:srgbClr val="873989"/>
                </a:solidFill>
              </a:rPr>
              <a:t>eetups</a:t>
            </a:r>
            <a:endParaRPr sz="2400"/>
          </a:p>
        </p:txBody>
      </p:sp>
      <p:sp>
        <p:nvSpPr>
          <p:cNvPr id="384" name="Google Shape;384;p41"/>
          <p:cNvSpPr txBox="1"/>
          <p:nvPr/>
        </p:nvSpPr>
        <p:spPr>
          <a:xfrm>
            <a:off x="3691500" y="2731450"/>
            <a:ext cx="25392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-349885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3989"/>
              </a:buClr>
              <a:buSzPts val="2400"/>
              <a:buFont typeface="Arial"/>
              <a:buChar char="•"/>
            </a:pPr>
            <a:r>
              <a:rPr b="1" lang="en" sz="2400">
                <a:solidFill>
                  <a:srgbClr val="873989"/>
                </a:solidFill>
              </a:rPr>
              <a:t>C</a:t>
            </a:r>
            <a:r>
              <a:rPr b="1" lang="en" sz="2400">
                <a:solidFill>
                  <a:srgbClr val="873989"/>
                </a:solidFill>
                <a:latin typeface="Arial"/>
                <a:ea typeface="Arial"/>
                <a:cs typeface="Arial"/>
                <a:sym typeface="Arial"/>
              </a:rPr>
              <a:t>o-organizer</a:t>
            </a:r>
            <a:r>
              <a:rPr b="1" lang="en" sz="2400">
                <a:solidFill>
                  <a:srgbClr val="873989"/>
                </a:solidFill>
              </a:rPr>
              <a:t> Community</a:t>
            </a:r>
            <a:endParaRPr b="1" sz="2400">
              <a:solidFill>
                <a:srgbClr val="873989"/>
              </a:solidFill>
            </a:endParaRPr>
          </a:p>
          <a:p>
            <a:pPr indent="-349885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3989"/>
              </a:buClr>
              <a:buSzPts val="2400"/>
              <a:buChar char="•"/>
            </a:pPr>
            <a:r>
              <a:rPr b="1" lang="en" sz="2400">
                <a:solidFill>
                  <a:srgbClr val="873989"/>
                </a:solidFill>
              </a:rPr>
              <a:t>Proporre</a:t>
            </a:r>
            <a:r>
              <a:rPr b="1" lang="en" sz="2400">
                <a:solidFill>
                  <a:srgbClr val="873989"/>
                </a:solidFill>
              </a:rPr>
              <a:t> talk e workshop</a:t>
            </a:r>
            <a:endParaRPr b="1" sz="2400">
              <a:solidFill>
                <a:srgbClr val="873989"/>
              </a:solidFill>
            </a:endParaRPr>
          </a:p>
        </p:txBody>
      </p:sp>
      <p:sp>
        <p:nvSpPr>
          <p:cNvPr id="385" name="Google Shape;385;p41"/>
          <p:cNvSpPr txBox="1"/>
          <p:nvPr/>
        </p:nvSpPr>
        <p:spPr>
          <a:xfrm>
            <a:off x="6669150" y="2742600"/>
            <a:ext cx="23262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-349885" lvl="0" marL="2990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3989"/>
              </a:buClr>
              <a:buSzPts val="2400"/>
              <a:buFont typeface="Arial"/>
              <a:buChar char="•"/>
            </a:pPr>
            <a:r>
              <a:rPr b="1" lang="en" sz="2400">
                <a:solidFill>
                  <a:srgbClr val="873989"/>
                </a:solidFill>
              </a:rPr>
              <a:t>Partnership</a:t>
            </a:r>
            <a:endParaRPr b="1" sz="2400">
              <a:solidFill>
                <a:srgbClr val="873989"/>
              </a:solidFill>
            </a:endParaRPr>
          </a:p>
          <a:p>
            <a:pPr indent="-349885" lvl="0" marL="2990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3989"/>
              </a:buClr>
              <a:buSzPts val="2400"/>
              <a:buChar char="•"/>
            </a:pPr>
            <a:r>
              <a:rPr b="1" lang="en" sz="2400">
                <a:solidFill>
                  <a:srgbClr val="873989"/>
                </a:solidFill>
              </a:rPr>
              <a:t>Sponsorship</a:t>
            </a:r>
            <a:endParaRPr b="1" sz="2400">
              <a:solidFill>
                <a:srgbClr val="873989"/>
              </a:solidFill>
            </a:endParaRPr>
          </a:p>
        </p:txBody>
      </p:sp>
      <p:pic>
        <p:nvPicPr>
          <p:cNvPr id="386" name="Google Shape;386;p41"/>
          <p:cNvPicPr preferRelativeResize="0"/>
          <p:nvPr/>
        </p:nvPicPr>
        <p:blipFill rotWithShape="1">
          <a:blip r:embed="rId7">
            <a:alphaModFix/>
          </a:blip>
          <a:srcRect b="4297" l="3788" r="2910" t="24785"/>
          <a:stretch/>
        </p:blipFill>
        <p:spPr>
          <a:xfrm>
            <a:off x="4129657" y="108425"/>
            <a:ext cx="5014343" cy="22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2"/>
          <p:cNvSpPr/>
          <p:nvPr/>
        </p:nvSpPr>
        <p:spPr>
          <a:xfrm>
            <a:off x="606551" y="578405"/>
            <a:ext cx="0" cy="676075"/>
          </a:xfrm>
          <a:custGeom>
            <a:rect b="b" l="l" r="r" t="t"/>
            <a:pathLst>
              <a:path extrusionOk="0" h="676910" w="120000">
                <a:moveTo>
                  <a:pt x="0" y="0"/>
                </a:moveTo>
                <a:lnTo>
                  <a:pt x="0" y="676655"/>
                </a:lnTo>
              </a:path>
            </a:pathLst>
          </a:custGeom>
          <a:noFill/>
          <a:ln cap="flat" cmpd="sng" w="54850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2" name="Google Shape;392;p42"/>
          <p:cNvSpPr/>
          <p:nvPr/>
        </p:nvSpPr>
        <p:spPr>
          <a:xfrm>
            <a:off x="0" y="27397"/>
            <a:ext cx="9144000" cy="0"/>
          </a:xfrm>
          <a:custGeom>
            <a:rect b="b" l="l" r="r" t="t"/>
            <a:pathLst>
              <a:path extrusionOk="0" h="120000"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noFill/>
          <a:ln cap="flat" cmpd="sng" w="54850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3" name="Google Shape;393;p42"/>
          <p:cNvSpPr/>
          <p:nvPr/>
        </p:nvSpPr>
        <p:spPr>
          <a:xfrm>
            <a:off x="7930895" y="185698"/>
            <a:ext cx="950976" cy="9498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4" name="Google Shape;394;p42"/>
          <p:cNvSpPr txBox="1"/>
          <p:nvPr>
            <p:ph type="title"/>
          </p:nvPr>
        </p:nvSpPr>
        <p:spPr>
          <a:xfrm>
            <a:off x="923352" y="476800"/>
            <a:ext cx="18120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600">
                <a:latin typeface="Arial"/>
                <a:ea typeface="Arial"/>
                <a:cs typeface="Arial"/>
                <a:sym typeface="Arial"/>
              </a:rPr>
              <a:t>Follow us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2"/>
          <p:cNvSpPr txBox="1"/>
          <p:nvPr/>
        </p:nvSpPr>
        <p:spPr>
          <a:xfrm>
            <a:off x="1235455" y="1839686"/>
            <a:ext cx="2546985" cy="23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https://twitter.com/Rladies</a:t>
            </a:r>
            <a:r>
              <a:rPr lang="en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Bari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6" name="Google Shape;396;p42"/>
          <p:cNvSpPr txBox="1"/>
          <p:nvPr/>
        </p:nvSpPr>
        <p:spPr>
          <a:xfrm>
            <a:off x="1235455" y="2359413"/>
            <a:ext cx="3367404" cy="23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https://</a:t>
            </a:r>
            <a:r>
              <a:rPr lang="en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www.meetup.com/R-Ladies-Bari/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7" name="Google Shape;397;p42"/>
          <p:cNvSpPr txBox="1"/>
          <p:nvPr/>
        </p:nvSpPr>
        <p:spPr>
          <a:xfrm>
            <a:off x="1235455" y="2878153"/>
            <a:ext cx="3235960" cy="23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https://</a:t>
            </a:r>
            <a:r>
              <a:rPr lang="en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7"/>
              </a:rPr>
              <a:t>www.facebook.com/rladiesbari/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8" name="Google Shape;398;p42"/>
          <p:cNvSpPr/>
          <p:nvPr/>
        </p:nvSpPr>
        <p:spPr>
          <a:xfrm>
            <a:off x="795527" y="1823500"/>
            <a:ext cx="408431" cy="40792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9" name="Google Shape;399;p42"/>
          <p:cNvSpPr txBox="1"/>
          <p:nvPr/>
        </p:nvSpPr>
        <p:spPr>
          <a:xfrm>
            <a:off x="5034788" y="2878153"/>
            <a:ext cx="3276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Verdana"/>
                <a:ea typeface="Verdana"/>
                <a:cs typeface="Verdana"/>
                <a:sym typeface="Verdana"/>
              </a:rPr>
              <a:t> 	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0" name="Google Shape;400;p42"/>
          <p:cNvSpPr/>
          <p:nvPr/>
        </p:nvSpPr>
        <p:spPr>
          <a:xfrm>
            <a:off x="816863" y="2337977"/>
            <a:ext cx="338328" cy="337911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1" name="Google Shape;401;p42"/>
          <p:cNvSpPr/>
          <p:nvPr/>
        </p:nvSpPr>
        <p:spPr>
          <a:xfrm>
            <a:off x="822960" y="2846365"/>
            <a:ext cx="329184" cy="32877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2" name="Google Shape;402;p42"/>
          <p:cNvSpPr txBox="1"/>
          <p:nvPr/>
        </p:nvSpPr>
        <p:spPr>
          <a:xfrm>
            <a:off x="5654275" y="1749625"/>
            <a:ext cx="3227700" cy="23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635" lvl="0" marL="12065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73989"/>
                </a:solidFill>
              </a:rPr>
              <a:t>Noi ci siamo, e voi?</a:t>
            </a:r>
            <a:endParaRPr b="1" sz="3000">
              <a:solidFill>
                <a:srgbClr val="873989"/>
              </a:solidFill>
            </a:endParaRPr>
          </a:p>
          <a:p>
            <a:pPr indent="-635" lvl="0" marL="12065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873989"/>
              </a:solidFill>
            </a:endParaRPr>
          </a:p>
          <a:p>
            <a:pPr indent="-635" lvl="0" marL="120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73989"/>
                </a:solidFill>
              </a:rPr>
              <a:t>bari@rladies.org</a:t>
            </a:r>
            <a:endParaRPr b="1" sz="3000">
              <a:solidFill>
                <a:srgbClr val="873989"/>
              </a:solidFill>
            </a:endParaRPr>
          </a:p>
        </p:txBody>
      </p:sp>
      <p:sp>
        <p:nvSpPr>
          <p:cNvPr id="403" name="Google Shape;403;p42"/>
          <p:cNvSpPr/>
          <p:nvPr/>
        </p:nvSpPr>
        <p:spPr>
          <a:xfrm>
            <a:off x="5047488" y="3233042"/>
            <a:ext cx="256539" cy="51940"/>
          </a:xfrm>
          <a:custGeom>
            <a:rect b="b" l="l" r="r" t="t"/>
            <a:pathLst>
              <a:path extrusionOk="0" h="52070" w="256539">
                <a:moveTo>
                  <a:pt x="0" y="51758"/>
                </a:moveTo>
                <a:lnTo>
                  <a:pt x="256032" y="51758"/>
                </a:lnTo>
                <a:lnTo>
                  <a:pt x="256032" y="0"/>
                </a:lnTo>
                <a:lnTo>
                  <a:pt x="0" y="0"/>
                </a:lnTo>
                <a:lnTo>
                  <a:pt x="0" y="51758"/>
                </a:lnTo>
                <a:close/>
              </a:path>
            </a:pathLst>
          </a:custGeom>
          <a:noFill/>
          <a:ln cap="flat" cmpd="sng" w="12175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4" name="Google Shape;404;p42"/>
          <p:cNvSpPr/>
          <p:nvPr/>
        </p:nvSpPr>
        <p:spPr>
          <a:xfrm>
            <a:off x="5047488" y="3181289"/>
            <a:ext cx="256539" cy="52069"/>
          </a:xfrm>
          <a:custGeom>
            <a:rect b="b" l="l" r="r" t="t"/>
            <a:pathLst>
              <a:path extrusionOk="0" h="52069" w="256539">
                <a:moveTo>
                  <a:pt x="0" y="51758"/>
                </a:moveTo>
                <a:lnTo>
                  <a:pt x="256032" y="51758"/>
                </a:lnTo>
                <a:lnTo>
                  <a:pt x="256032" y="0"/>
                </a:lnTo>
                <a:lnTo>
                  <a:pt x="0" y="0"/>
                </a:lnTo>
                <a:lnTo>
                  <a:pt x="0" y="51758"/>
                </a:lnTo>
                <a:close/>
              </a:path>
            </a:pathLst>
          </a:custGeom>
          <a:noFill/>
          <a:ln cap="flat" cmpd="sng" w="12175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5" name="Google Shape;405;p42"/>
          <p:cNvSpPr/>
          <p:nvPr/>
        </p:nvSpPr>
        <p:spPr>
          <a:xfrm>
            <a:off x="5047488" y="3284736"/>
            <a:ext cx="256539" cy="67310"/>
          </a:xfrm>
          <a:custGeom>
            <a:rect b="b" l="l" r="r" t="t"/>
            <a:pathLst>
              <a:path extrusionOk="0" h="67310" w="256539">
                <a:moveTo>
                  <a:pt x="0" y="0"/>
                </a:moveTo>
                <a:lnTo>
                  <a:pt x="0" y="9651"/>
                </a:lnTo>
                <a:lnTo>
                  <a:pt x="1524" y="17906"/>
                </a:lnTo>
                <a:lnTo>
                  <a:pt x="6096" y="26034"/>
                </a:lnTo>
                <a:lnTo>
                  <a:pt x="12191" y="32765"/>
                </a:lnTo>
                <a:lnTo>
                  <a:pt x="21336" y="36956"/>
                </a:lnTo>
                <a:lnTo>
                  <a:pt x="117348" y="65658"/>
                </a:lnTo>
                <a:lnTo>
                  <a:pt x="128015" y="67055"/>
                </a:lnTo>
                <a:lnTo>
                  <a:pt x="138684" y="65658"/>
                </a:lnTo>
                <a:lnTo>
                  <a:pt x="234696" y="36956"/>
                </a:lnTo>
                <a:lnTo>
                  <a:pt x="243839" y="32765"/>
                </a:lnTo>
                <a:lnTo>
                  <a:pt x="249936" y="26034"/>
                </a:lnTo>
                <a:lnTo>
                  <a:pt x="254508" y="17906"/>
                </a:lnTo>
                <a:lnTo>
                  <a:pt x="256032" y="9651"/>
                </a:lnTo>
                <a:lnTo>
                  <a:pt x="256032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175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6" name="Google Shape;406;p42"/>
          <p:cNvSpPr/>
          <p:nvPr/>
        </p:nvSpPr>
        <p:spPr>
          <a:xfrm>
            <a:off x="5017134" y="2745905"/>
            <a:ext cx="91439" cy="381000"/>
          </a:xfrm>
          <a:custGeom>
            <a:rect b="b" l="l" r="r" t="t"/>
            <a:pathLst>
              <a:path extrusionOk="0" h="381000" w="91439">
                <a:moveTo>
                  <a:pt x="91186" y="381000"/>
                </a:moveTo>
                <a:lnTo>
                  <a:pt x="37718" y="162686"/>
                </a:ln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7" name="Google Shape;407;p42"/>
          <p:cNvSpPr/>
          <p:nvPr/>
        </p:nvSpPr>
        <p:spPr>
          <a:xfrm>
            <a:off x="4852415" y="2426260"/>
            <a:ext cx="646429" cy="701039"/>
          </a:xfrm>
          <a:custGeom>
            <a:rect b="b" l="l" r="r" t="t"/>
            <a:pathLst>
              <a:path extrusionOk="0" h="701039" w="646429">
                <a:moveTo>
                  <a:pt x="451738" y="701040"/>
                </a:moveTo>
                <a:lnTo>
                  <a:pt x="459359" y="670432"/>
                </a:lnTo>
                <a:lnTo>
                  <a:pt x="470026" y="641350"/>
                </a:lnTo>
                <a:lnTo>
                  <a:pt x="482346" y="613537"/>
                </a:lnTo>
                <a:lnTo>
                  <a:pt x="496062" y="588518"/>
                </a:lnTo>
                <a:lnTo>
                  <a:pt x="511429" y="564895"/>
                </a:lnTo>
                <a:lnTo>
                  <a:pt x="526669" y="541401"/>
                </a:lnTo>
                <a:lnTo>
                  <a:pt x="560451" y="496950"/>
                </a:lnTo>
                <a:lnTo>
                  <a:pt x="592582" y="452500"/>
                </a:lnTo>
                <a:lnTo>
                  <a:pt x="620141" y="405384"/>
                </a:lnTo>
                <a:lnTo>
                  <a:pt x="638556" y="352551"/>
                </a:lnTo>
                <a:lnTo>
                  <a:pt x="644651" y="308229"/>
                </a:lnTo>
                <a:lnTo>
                  <a:pt x="646176" y="292988"/>
                </a:lnTo>
                <a:lnTo>
                  <a:pt x="643128" y="262381"/>
                </a:lnTo>
                <a:lnTo>
                  <a:pt x="638556" y="233299"/>
                </a:lnTo>
                <a:lnTo>
                  <a:pt x="620141" y="179069"/>
                </a:lnTo>
                <a:lnTo>
                  <a:pt x="591058" y="129159"/>
                </a:lnTo>
                <a:lnTo>
                  <a:pt x="551180" y="86106"/>
                </a:lnTo>
                <a:lnTo>
                  <a:pt x="503809" y="50037"/>
                </a:lnTo>
                <a:lnTo>
                  <a:pt x="448691" y="23622"/>
                </a:lnTo>
                <a:lnTo>
                  <a:pt x="387350" y="5587"/>
                </a:lnTo>
                <a:lnTo>
                  <a:pt x="323088" y="0"/>
                </a:lnTo>
                <a:lnTo>
                  <a:pt x="258825" y="5587"/>
                </a:lnTo>
                <a:lnTo>
                  <a:pt x="197485" y="23622"/>
                </a:lnTo>
                <a:lnTo>
                  <a:pt x="142367" y="50037"/>
                </a:lnTo>
                <a:lnTo>
                  <a:pt x="94996" y="86106"/>
                </a:lnTo>
                <a:lnTo>
                  <a:pt x="55118" y="129159"/>
                </a:lnTo>
                <a:lnTo>
                  <a:pt x="26035" y="179069"/>
                </a:lnTo>
                <a:lnTo>
                  <a:pt x="7620" y="233299"/>
                </a:lnTo>
                <a:lnTo>
                  <a:pt x="0" y="292988"/>
                </a:lnTo>
                <a:lnTo>
                  <a:pt x="7620" y="352551"/>
                </a:lnTo>
                <a:lnTo>
                  <a:pt x="26035" y="405384"/>
                </a:lnTo>
                <a:lnTo>
                  <a:pt x="53594" y="452500"/>
                </a:lnTo>
                <a:lnTo>
                  <a:pt x="85725" y="496950"/>
                </a:lnTo>
                <a:lnTo>
                  <a:pt x="119507" y="541401"/>
                </a:lnTo>
                <a:lnTo>
                  <a:pt x="134747" y="564895"/>
                </a:lnTo>
                <a:lnTo>
                  <a:pt x="150113" y="588518"/>
                </a:lnTo>
                <a:lnTo>
                  <a:pt x="163830" y="613537"/>
                </a:lnTo>
                <a:lnTo>
                  <a:pt x="176149" y="641350"/>
                </a:lnTo>
                <a:lnTo>
                  <a:pt x="186817" y="670432"/>
                </a:lnTo>
                <a:lnTo>
                  <a:pt x="194437" y="701040"/>
                </a:lnTo>
              </a:path>
            </a:pathLst>
          </a:custGeom>
          <a:noFill/>
          <a:ln cap="flat" cmpd="sng" w="12175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8" name="Google Shape;408;p42"/>
          <p:cNvSpPr/>
          <p:nvPr/>
        </p:nvSpPr>
        <p:spPr>
          <a:xfrm>
            <a:off x="5242559" y="2745905"/>
            <a:ext cx="88900" cy="381000"/>
          </a:xfrm>
          <a:custGeom>
            <a:rect b="b" l="l" r="r" t="t"/>
            <a:pathLst>
              <a:path extrusionOk="0" h="381000" w="88900">
                <a:moveTo>
                  <a:pt x="88391" y="0"/>
                </a:moveTo>
                <a:lnTo>
                  <a:pt x="51815" y="162686"/>
                </a:lnTo>
                <a:lnTo>
                  <a:pt x="0" y="381000"/>
                </a:lnTo>
              </a:path>
            </a:pathLst>
          </a:custGeom>
          <a:noFill/>
          <a:ln cap="flat" cmpd="sng" w="12175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9" name="Google Shape;409;p42"/>
          <p:cNvSpPr/>
          <p:nvPr/>
        </p:nvSpPr>
        <p:spPr>
          <a:xfrm>
            <a:off x="5062728" y="2733728"/>
            <a:ext cx="226060" cy="43180"/>
          </a:xfrm>
          <a:custGeom>
            <a:rect b="b" l="l" r="r" t="t"/>
            <a:pathLst>
              <a:path extrusionOk="0" h="43180" w="226060">
                <a:moveTo>
                  <a:pt x="0" y="3937"/>
                </a:moveTo>
                <a:lnTo>
                  <a:pt x="51816" y="42671"/>
                </a:lnTo>
                <a:lnTo>
                  <a:pt x="103632" y="3937"/>
                </a:lnTo>
                <a:lnTo>
                  <a:pt x="108204" y="1396"/>
                </a:lnTo>
                <a:lnTo>
                  <a:pt x="112775" y="0"/>
                </a:lnTo>
                <a:lnTo>
                  <a:pt x="117348" y="1396"/>
                </a:lnTo>
                <a:lnTo>
                  <a:pt x="121920" y="3937"/>
                </a:lnTo>
                <a:lnTo>
                  <a:pt x="173736" y="42671"/>
                </a:lnTo>
                <a:lnTo>
                  <a:pt x="225551" y="3937"/>
                </a:lnTo>
              </a:path>
            </a:pathLst>
          </a:custGeom>
          <a:noFill/>
          <a:ln cap="flat" cmpd="sng" w="12175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4294967295" type="ctrTitle"/>
          </p:nvPr>
        </p:nvSpPr>
        <p:spPr>
          <a:xfrm>
            <a:off x="2157475" y="321675"/>
            <a:ext cx="66558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88398A"/>
                </a:solidFill>
              </a:rPr>
              <a:t>Chi sono le RLadies?</a:t>
            </a:r>
            <a:endParaRPr sz="3600">
              <a:solidFill>
                <a:srgbClr val="88398A"/>
              </a:solidFill>
            </a:endParaRPr>
          </a:p>
        </p:txBody>
      </p:sp>
      <p:sp>
        <p:nvSpPr>
          <p:cNvPr id="131" name="Google Shape;131;p23"/>
          <p:cNvSpPr txBox="1"/>
          <p:nvPr>
            <p:ph idx="4294967295" type="subTitle"/>
          </p:nvPr>
        </p:nvSpPr>
        <p:spPr>
          <a:xfrm>
            <a:off x="609600" y="984675"/>
            <a:ext cx="88134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Community f</a:t>
            </a:r>
            <a:r>
              <a:rPr lang="en"/>
              <a:t>ondata dalla statista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Gabriela de Queiroz</a:t>
            </a:r>
            <a:r>
              <a:rPr lang="en"/>
              <a:t>, San Francisco, 2012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4">
            <a:alphaModFix/>
          </a:blip>
          <a:srcRect b="0" l="0" r="0" t="13299"/>
          <a:stretch/>
        </p:blipFill>
        <p:spPr>
          <a:xfrm>
            <a:off x="2401850" y="1757273"/>
            <a:ext cx="6000750" cy="33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>
            <p:ph idx="4294967295" type="ctrTitle"/>
          </p:nvPr>
        </p:nvSpPr>
        <p:spPr>
          <a:xfrm>
            <a:off x="75600" y="2661800"/>
            <a:ext cx="66558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88398A"/>
                </a:solidFill>
              </a:rPr>
              <a:t>MISSION </a:t>
            </a:r>
            <a:endParaRPr sz="3600">
              <a:solidFill>
                <a:srgbClr val="88398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88398A"/>
                </a:solidFill>
              </a:rPr>
              <a:t>https://rladies.org/about-us/</a:t>
            </a:r>
            <a:br>
              <a:rPr b="0" lang="en" sz="1200">
                <a:solidFill>
                  <a:srgbClr val="88398A"/>
                </a:solidFill>
              </a:rPr>
            </a:br>
            <a:endParaRPr b="0" sz="1200">
              <a:solidFill>
                <a:srgbClr val="88398A"/>
              </a:solidFill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4817675" y="2463475"/>
            <a:ext cx="2837355" cy="216535"/>
          </a:xfrm>
          <a:custGeom>
            <a:rect b="b" l="l" r="r" t="t"/>
            <a:pathLst>
              <a:path extrusionOk="0" h="216535" w="3602990">
                <a:moveTo>
                  <a:pt x="3566668" y="0"/>
                </a:moveTo>
                <a:lnTo>
                  <a:pt x="36068" y="0"/>
                </a:lnTo>
                <a:lnTo>
                  <a:pt x="22020" y="2831"/>
                </a:lnTo>
                <a:lnTo>
                  <a:pt x="10556" y="10556"/>
                </a:lnTo>
                <a:lnTo>
                  <a:pt x="2831" y="22020"/>
                </a:lnTo>
                <a:lnTo>
                  <a:pt x="0" y="36068"/>
                </a:lnTo>
                <a:lnTo>
                  <a:pt x="0" y="180340"/>
                </a:lnTo>
                <a:lnTo>
                  <a:pt x="2831" y="194387"/>
                </a:lnTo>
                <a:lnTo>
                  <a:pt x="10556" y="205851"/>
                </a:lnTo>
                <a:lnTo>
                  <a:pt x="22020" y="213576"/>
                </a:lnTo>
                <a:lnTo>
                  <a:pt x="36068" y="216408"/>
                </a:lnTo>
                <a:lnTo>
                  <a:pt x="3566668" y="216408"/>
                </a:lnTo>
                <a:lnTo>
                  <a:pt x="3580715" y="213576"/>
                </a:lnTo>
                <a:lnTo>
                  <a:pt x="3592179" y="205851"/>
                </a:lnTo>
                <a:lnTo>
                  <a:pt x="3599904" y="194387"/>
                </a:lnTo>
                <a:lnTo>
                  <a:pt x="3602736" y="180340"/>
                </a:lnTo>
                <a:lnTo>
                  <a:pt x="3602736" y="36068"/>
                </a:lnTo>
                <a:lnTo>
                  <a:pt x="3599904" y="22020"/>
                </a:lnTo>
                <a:lnTo>
                  <a:pt x="3592179" y="10556"/>
                </a:lnTo>
                <a:lnTo>
                  <a:pt x="3580715" y="2831"/>
                </a:lnTo>
                <a:lnTo>
                  <a:pt x="3566668" y="0"/>
                </a:lnTo>
                <a:close/>
              </a:path>
            </a:pathLst>
          </a:custGeom>
          <a:solidFill>
            <a:srgbClr val="FFFF00">
              <a:alpha val="156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" name="Google Shape;135;p23"/>
          <p:cNvSpPr/>
          <p:nvPr/>
        </p:nvSpPr>
        <p:spPr>
          <a:xfrm>
            <a:off x="2456500" y="3642200"/>
            <a:ext cx="5998978" cy="861268"/>
          </a:xfrm>
          <a:custGeom>
            <a:rect b="b" l="l" r="r" t="t"/>
            <a:pathLst>
              <a:path extrusionOk="0" h="216535" w="3602990">
                <a:moveTo>
                  <a:pt x="3566668" y="0"/>
                </a:moveTo>
                <a:lnTo>
                  <a:pt x="36068" y="0"/>
                </a:lnTo>
                <a:lnTo>
                  <a:pt x="22020" y="2831"/>
                </a:lnTo>
                <a:lnTo>
                  <a:pt x="10556" y="10556"/>
                </a:lnTo>
                <a:lnTo>
                  <a:pt x="2831" y="22020"/>
                </a:lnTo>
                <a:lnTo>
                  <a:pt x="0" y="36068"/>
                </a:lnTo>
                <a:lnTo>
                  <a:pt x="0" y="180340"/>
                </a:lnTo>
                <a:lnTo>
                  <a:pt x="2831" y="194387"/>
                </a:lnTo>
                <a:lnTo>
                  <a:pt x="10556" y="205851"/>
                </a:lnTo>
                <a:lnTo>
                  <a:pt x="22020" y="213576"/>
                </a:lnTo>
                <a:lnTo>
                  <a:pt x="36068" y="216408"/>
                </a:lnTo>
                <a:lnTo>
                  <a:pt x="3566668" y="216408"/>
                </a:lnTo>
                <a:lnTo>
                  <a:pt x="3580715" y="213576"/>
                </a:lnTo>
                <a:lnTo>
                  <a:pt x="3592179" y="205851"/>
                </a:lnTo>
                <a:lnTo>
                  <a:pt x="3599904" y="194387"/>
                </a:lnTo>
                <a:lnTo>
                  <a:pt x="3602736" y="180340"/>
                </a:lnTo>
                <a:lnTo>
                  <a:pt x="3602736" y="36068"/>
                </a:lnTo>
                <a:lnTo>
                  <a:pt x="3599904" y="22020"/>
                </a:lnTo>
                <a:lnTo>
                  <a:pt x="3592179" y="10556"/>
                </a:lnTo>
                <a:lnTo>
                  <a:pt x="3580715" y="2831"/>
                </a:lnTo>
                <a:lnTo>
                  <a:pt x="3566668" y="0"/>
                </a:lnTo>
                <a:close/>
              </a:path>
            </a:pathLst>
          </a:custGeom>
          <a:solidFill>
            <a:srgbClr val="FFFF00">
              <a:alpha val="156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1013025" y="911050"/>
            <a:ext cx="3407100" cy="21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8398A"/>
                </a:solidFill>
              </a:rPr>
              <a:t>Perché</a:t>
            </a:r>
            <a:r>
              <a:rPr b="1" lang="en">
                <a:solidFill>
                  <a:srgbClr val="88398A"/>
                </a:solidFill>
              </a:rPr>
              <a:t> siamo qui</a:t>
            </a:r>
            <a:endParaRPr b="1">
              <a:solidFill>
                <a:srgbClr val="88398A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Passione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Adoriamo </a:t>
            </a:r>
            <a:r>
              <a:rPr b="1" i="1" lang="en"/>
              <a:t>R </a:t>
            </a:r>
            <a:r>
              <a:rPr lang="en"/>
              <a:t>e le sue applicazioni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Unire gli appassionati della data science &amp; 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Migliorare la conoscenza di R (nostra e vostra!)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Incontrare nuove persone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Nuove idee</a:t>
            </a:r>
            <a:endParaRPr/>
          </a:p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692025" y="422500"/>
            <a:ext cx="5786700" cy="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La nostra mission </a:t>
            </a:r>
            <a:r>
              <a:rPr lang="en"/>
              <a:t>è semplice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3769827" y="3852150"/>
            <a:ext cx="1338300" cy="1227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</a:t>
            </a:r>
            <a:r>
              <a:rPr b="1" lang="en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Women</a:t>
            </a:r>
            <a:r>
              <a:rPr b="1" lang="en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developer</a:t>
            </a:r>
            <a:endParaRPr>
              <a:solidFill>
                <a:srgbClr val="88398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2626475" y="3852150"/>
            <a:ext cx="1338300" cy="1227900"/>
          </a:xfrm>
          <a:prstGeom prst="ellipse">
            <a:avLst/>
          </a:prstGeom>
          <a:solidFill>
            <a:srgbClr val="88398A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Women </a:t>
            </a: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leader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4913180" y="3852150"/>
            <a:ext cx="1338300" cy="1227900"/>
          </a:xfrm>
          <a:prstGeom prst="ellipse">
            <a:avLst/>
          </a:prstGeom>
          <a:solidFill>
            <a:srgbClr val="88398A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Women </a:t>
            </a: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speaker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8157450" y="78400"/>
            <a:ext cx="951000" cy="6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7930895" y="185698"/>
            <a:ext cx="951000" cy="949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" name="Google Shape;147;p24"/>
          <p:cNvSpPr txBox="1"/>
          <p:nvPr>
            <p:ph idx="2" type="body"/>
          </p:nvPr>
        </p:nvSpPr>
        <p:spPr>
          <a:xfrm>
            <a:off x="4565900" y="911050"/>
            <a:ext cx="3407100" cy="2835900"/>
          </a:xfrm>
          <a:prstGeom prst="rect">
            <a:avLst/>
          </a:prstGeom>
          <a:solidFill>
            <a:srgbClr val="88398A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 nostri obiettivi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D3D3D3"/>
              </a:buClr>
              <a:buSzPts val="1800"/>
              <a:buChar char="▪"/>
            </a:pPr>
            <a:r>
              <a:rPr lang="en">
                <a:solidFill>
                  <a:srgbClr val="D3D3D3"/>
                </a:solidFill>
              </a:rPr>
              <a:t>Meetup mensili</a:t>
            </a:r>
            <a:endParaRPr>
              <a:solidFill>
                <a:srgbClr val="D3D3D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3D3D3"/>
              </a:buClr>
              <a:buSzPts val="1800"/>
              <a:buChar char="▪"/>
            </a:pPr>
            <a:r>
              <a:rPr lang="en">
                <a:solidFill>
                  <a:srgbClr val="D3D3D3"/>
                </a:solidFill>
              </a:rPr>
              <a:t>Facilitare l’accesso alla community di </a:t>
            </a:r>
            <a:r>
              <a:rPr b="1" lang="en">
                <a:solidFill>
                  <a:srgbClr val="D3D3D3"/>
                </a:solidFill>
              </a:rPr>
              <a:t>R</a:t>
            </a:r>
            <a:endParaRPr b="1">
              <a:solidFill>
                <a:srgbClr val="D3D3D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3D3D3"/>
              </a:buClr>
              <a:buSzPts val="1800"/>
              <a:buChar char="▪"/>
            </a:pPr>
            <a:r>
              <a:rPr lang="en">
                <a:solidFill>
                  <a:srgbClr val="D3D3D3"/>
                </a:solidFill>
              </a:rPr>
              <a:t>Far crescere il network di </a:t>
            </a:r>
            <a:r>
              <a:rPr b="1" lang="en">
                <a:solidFill>
                  <a:srgbClr val="D3D3D3"/>
                </a:solidFill>
              </a:rPr>
              <a:t>R users</a:t>
            </a:r>
            <a:endParaRPr b="1">
              <a:solidFill>
                <a:srgbClr val="D3D3D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3D3D3"/>
              </a:buClr>
              <a:buSzPts val="1800"/>
              <a:buChar char="▪"/>
            </a:pPr>
            <a:r>
              <a:rPr lang="en">
                <a:solidFill>
                  <a:srgbClr val="D3D3D3"/>
                </a:solidFill>
              </a:rPr>
              <a:t>Rendere la community delle </a:t>
            </a:r>
            <a:r>
              <a:rPr b="1" lang="en">
                <a:solidFill>
                  <a:srgbClr val="D3D3D3"/>
                </a:solidFill>
              </a:rPr>
              <a:t>R-Ladies </a:t>
            </a:r>
            <a:r>
              <a:rPr lang="en">
                <a:solidFill>
                  <a:srgbClr val="D3D3D3"/>
                </a:solidFill>
              </a:rPr>
              <a:t>un punto di riferimento</a:t>
            </a:r>
            <a:endParaRPr>
              <a:solidFill>
                <a:srgbClr val="D3D3D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4294967295" type="ctrTitle"/>
          </p:nvPr>
        </p:nvSpPr>
        <p:spPr>
          <a:xfrm>
            <a:off x="937100" y="321675"/>
            <a:ext cx="80400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88398A"/>
                </a:solidFill>
              </a:rPr>
              <a:t>Chi siamo e dove siamo oggi?</a:t>
            </a:r>
            <a:endParaRPr sz="3600">
              <a:solidFill>
                <a:srgbClr val="88398A"/>
              </a:solidFill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55" y="1061450"/>
            <a:ext cx="6206246" cy="38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5125" y="2047888"/>
            <a:ext cx="2021689" cy="850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9168" y="3034340"/>
            <a:ext cx="2013603" cy="841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9172" y="1061448"/>
            <a:ext cx="2013603" cy="850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15126" y="4012446"/>
            <a:ext cx="2021689" cy="850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idx="4294967295" type="ctrTitle"/>
          </p:nvPr>
        </p:nvSpPr>
        <p:spPr>
          <a:xfrm>
            <a:off x="4326725" y="1676800"/>
            <a:ext cx="4650600" cy="21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88398A"/>
                </a:solidFill>
              </a:rPr>
              <a:t>R-LADIES </a:t>
            </a:r>
            <a:endParaRPr sz="7200">
              <a:solidFill>
                <a:srgbClr val="88398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88398A"/>
                </a:solidFill>
              </a:rPr>
              <a:t>BARI</a:t>
            </a:r>
            <a:endParaRPr sz="7200">
              <a:solidFill>
                <a:srgbClr val="88398A"/>
              </a:solidFill>
            </a:endParaRPr>
          </a:p>
        </p:txBody>
      </p:sp>
      <p:grpSp>
        <p:nvGrpSpPr>
          <p:cNvPr id="163" name="Google Shape;163;p26"/>
          <p:cNvGrpSpPr/>
          <p:nvPr/>
        </p:nvGrpSpPr>
        <p:grpSpPr>
          <a:xfrm rot="2700000">
            <a:off x="6485596" y="678126"/>
            <a:ext cx="711027" cy="710987"/>
            <a:chOff x="576250" y="4319400"/>
            <a:chExt cx="442075" cy="442050"/>
          </a:xfrm>
        </p:grpSpPr>
        <p:sp>
          <p:nvSpPr>
            <p:cNvPr id="164" name="Google Shape;164;p2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13" y="261938"/>
            <a:ext cx="3514725" cy="46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>
            <p:ph idx="4294967295" type="ctrTitle"/>
          </p:nvPr>
        </p:nvSpPr>
        <p:spPr>
          <a:xfrm>
            <a:off x="4515100" y="321675"/>
            <a:ext cx="35148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 u="sng">
                <a:solidFill>
                  <a:schemeClr val="hlink"/>
                </a:solidFill>
                <a:hlinkClick r:id="rId4"/>
              </a:rPr>
              <a:t>ShinyApp</a:t>
            </a:r>
            <a:endParaRPr b="0" sz="3600">
              <a:solidFill>
                <a:srgbClr val="88398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7930895" y="185698"/>
            <a:ext cx="951000" cy="949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" name="Google Shape;175;p27"/>
          <p:cNvSpPr/>
          <p:nvPr/>
        </p:nvSpPr>
        <p:spPr>
          <a:xfrm>
            <a:off x="4712925" y="985275"/>
            <a:ext cx="3916289" cy="3911713"/>
          </a:xfrm>
          <a:custGeom>
            <a:rect b="b" l="l" r="r" t="t"/>
            <a:pathLst>
              <a:path extrusionOk="0" h="3167379" w="5328284">
                <a:moveTo>
                  <a:pt x="0" y="527812"/>
                </a:moveTo>
                <a:lnTo>
                  <a:pt x="2157" y="479775"/>
                </a:lnTo>
                <a:lnTo>
                  <a:pt x="8504" y="432947"/>
                </a:lnTo>
                <a:lnTo>
                  <a:pt x="18856" y="387511"/>
                </a:lnTo>
                <a:lnTo>
                  <a:pt x="33025" y="343656"/>
                </a:lnTo>
                <a:lnTo>
                  <a:pt x="50825" y="301567"/>
                </a:lnTo>
                <a:lnTo>
                  <a:pt x="72070" y="261431"/>
                </a:lnTo>
                <a:lnTo>
                  <a:pt x="96572" y="223435"/>
                </a:lnTo>
                <a:lnTo>
                  <a:pt x="124147" y="187764"/>
                </a:lnTo>
                <a:lnTo>
                  <a:pt x="154606" y="154606"/>
                </a:lnTo>
                <a:lnTo>
                  <a:pt x="187764" y="124147"/>
                </a:lnTo>
                <a:lnTo>
                  <a:pt x="223435" y="96572"/>
                </a:lnTo>
                <a:lnTo>
                  <a:pt x="261431" y="72070"/>
                </a:lnTo>
                <a:lnTo>
                  <a:pt x="301567" y="50825"/>
                </a:lnTo>
                <a:lnTo>
                  <a:pt x="343656" y="33025"/>
                </a:lnTo>
                <a:lnTo>
                  <a:pt x="387511" y="18856"/>
                </a:lnTo>
                <a:lnTo>
                  <a:pt x="432947" y="8504"/>
                </a:lnTo>
                <a:lnTo>
                  <a:pt x="479775" y="2157"/>
                </a:lnTo>
                <a:lnTo>
                  <a:pt x="527811" y="0"/>
                </a:lnTo>
                <a:lnTo>
                  <a:pt x="4800092" y="0"/>
                </a:lnTo>
                <a:lnTo>
                  <a:pt x="4848128" y="2157"/>
                </a:lnTo>
                <a:lnTo>
                  <a:pt x="4894956" y="8504"/>
                </a:lnTo>
                <a:lnTo>
                  <a:pt x="4940392" y="18856"/>
                </a:lnTo>
                <a:lnTo>
                  <a:pt x="4984247" y="33025"/>
                </a:lnTo>
                <a:lnTo>
                  <a:pt x="5026336" y="50825"/>
                </a:lnTo>
                <a:lnTo>
                  <a:pt x="5066472" y="72070"/>
                </a:lnTo>
                <a:lnTo>
                  <a:pt x="5104468" y="96572"/>
                </a:lnTo>
                <a:lnTo>
                  <a:pt x="5140139" y="124147"/>
                </a:lnTo>
                <a:lnTo>
                  <a:pt x="5173297" y="154606"/>
                </a:lnTo>
                <a:lnTo>
                  <a:pt x="5203756" y="187764"/>
                </a:lnTo>
                <a:lnTo>
                  <a:pt x="5231331" y="223435"/>
                </a:lnTo>
                <a:lnTo>
                  <a:pt x="5255833" y="261431"/>
                </a:lnTo>
                <a:lnTo>
                  <a:pt x="5277078" y="301567"/>
                </a:lnTo>
                <a:lnTo>
                  <a:pt x="5294878" y="343656"/>
                </a:lnTo>
                <a:lnTo>
                  <a:pt x="5309047" y="387511"/>
                </a:lnTo>
                <a:lnTo>
                  <a:pt x="5319399" y="432947"/>
                </a:lnTo>
                <a:lnTo>
                  <a:pt x="5325746" y="479775"/>
                </a:lnTo>
                <a:lnTo>
                  <a:pt x="5327904" y="527812"/>
                </a:lnTo>
                <a:lnTo>
                  <a:pt x="5327904" y="2639060"/>
                </a:lnTo>
                <a:lnTo>
                  <a:pt x="5325746" y="2687101"/>
                </a:lnTo>
                <a:lnTo>
                  <a:pt x="5319399" y="2733935"/>
                </a:lnTo>
                <a:lnTo>
                  <a:pt x="5309047" y="2779373"/>
                </a:lnTo>
                <a:lnTo>
                  <a:pt x="5294878" y="2823230"/>
                </a:lnTo>
                <a:lnTo>
                  <a:pt x="5277078" y="2865320"/>
                </a:lnTo>
                <a:lnTo>
                  <a:pt x="5255833" y="2905457"/>
                </a:lnTo>
                <a:lnTo>
                  <a:pt x="5231331" y="2943453"/>
                </a:lnTo>
                <a:lnTo>
                  <a:pt x="5203756" y="2979122"/>
                </a:lnTo>
                <a:lnTo>
                  <a:pt x="5173297" y="3012279"/>
                </a:lnTo>
                <a:lnTo>
                  <a:pt x="5140139" y="3042737"/>
                </a:lnTo>
                <a:lnTo>
                  <a:pt x="5104468" y="3070309"/>
                </a:lnTo>
                <a:lnTo>
                  <a:pt x="5066472" y="3094810"/>
                </a:lnTo>
                <a:lnTo>
                  <a:pt x="5026336" y="3116052"/>
                </a:lnTo>
                <a:lnTo>
                  <a:pt x="4984247" y="3133850"/>
                </a:lnTo>
                <a:lnTo>
                  <a:pt x="4940392" y="3148018"/>
                </a:lnTo>
                <a:lnTo>
                  <a:pt x="4894956" y="3158368"/>
                </a:lnTo>
                <a:lnTo>
                  <a:pt x="4848128" y="3164715"/>
                </a:lnTo>
                <a:lnTo>
                  <a:pt x="4800092" y="3166872"/>
                </a:lnTo>
                <a:lnTo>
                  <a:pt x="527811" y="3166872"/>
                </a:lnTo>
                <a:lnTo>
                  <a:pt x="479775" y="3164715"/>
                </a:lnTo>
                <a:lnTo>
                  <a:pt x="432947" y="3158368"/>
                </a:lnTo>
                <a:lnTo>
                  <a:pt x="387511" y="3148018"/>
                </a:lnTo>
                <a:lnTo>
                  <a:pt x="343656" y="3133850"/>
                </a:lnTo>
                <a:lnTo>
                  <a:pt x="301567" y="3116052"/>
                </a:lnTo>
                <a:lnTo>
                  <a:pt x="261431" y="3094810"/>
                </a:lnTo>
                <a:lnTo>
                  <a:pt x="223435" y="3070309"/>
                </a:lnTo>
                <a:lnTo>
                  <a:pt x="187764" y="3042737"/>
                </a:lnTo>
                <a:lnTo>
                  <a:pt x="154606" y="3012279"/>
                </a:lnTo>
                <a:lnTo>
                  <a:pt x="124147" y="2979122"/>
                </a:lnTo>
                <a:lnTo>
                  <a:pt x="96572" y="2943453"/>
                </a:lnTo>
                <a:lnTo>
                  <a:pt x="72070" y="2905457"/>
                </a:lnTo>
                <a:lnTo>
                  <a:pt x="50825" y="2865320"/>
                </a:lnTo>
                <a:lnTo>
                  <a:pt x="33025" y="2823230"/>
                </a:lnTo>
                <a:lnTo>
                  <a:pt x="18856" y="2779373"/>
                </a:lnTo>
                <a:lnTo>
                  <a:pt x="8504" y="2733935"/>
                </a:lnTo>
                <a:lnTo>
                  <a:pt x="2157" y="2687101"/>
                </a:lnTo>
                <a:lnTo>
                  <a:pt x="0" y="2639060"/>
                </a:lnTo>
                <a:lnTo>
                  <a:pt x="0" y="527812"/>
                </a:lnTo>
                <a:close/>
              </a:path>
            </a:pathLst>
          </a:custGeom>
          <a:noFill/>
          <a:ln cap="flat" cmpd="sng" w="24375">
            <a:solidFill>
              <a:srgbClr val="8A81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6" name="Google Shape;176;p27"/>
          <p:cNvSpPr/>
          <p:nvPr/>
        </p:nvSpPr>
        <p:spPr>
          <a:xfrm>
            <a:off x="0" y="27397"/>
            <a:ext cx="9144000" cy="0"/>
          </a:xfrm>
          <a:custGeom>
            <a:rect b="b" l="l" r="r" t="t"/>
            <a:pathLst>
              <a:path extrusionOk="0" h="120000"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noFill/>
          <a:ln cap="flat" cmpd="sng" w="54850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" name="Google Shape;177;p27"/>
          <p:cNvSpPr/>
          <p:nvPr/>
        </p:nvSpPr>
        <p:spPr>
          <a:xfrm>
            <a:off x="469375" y="986325"/>
            <a:ext cx="3916289" cy="3911713"/>
          </a:xfrm>
          <a:custGeom>
            <a:rect b="b" l="l" r="r" t="t"/>
            <a:pathLst>
              <a:path extrusionOk="0" h="3167379" w="5328284">
                <a:moveTo>
                  <a:pt x="0" y="527812"/>
                </a:moveTo>
                <a:lnTo>
                  <a:pt x="2157" y="479775"/>
                </a:lnTo>
                <a:lnTo>
                  <a:pt x="8504" y="432947"/>
                </a:lnTo>
                <a:lnTo>
                  <a:pt x="18856" y="387511"/>
                </a:lnTo>
                <a:lnTo>
                  <a:pt x="33025" y="343656"/>
                </a:lnTo>
                <a:lnTo>
                  <a:pt x="50825" y="301567"/>
                </a:lnTo>
                <a:lnTo>
                  <a:pt x="72070" y="261431"/>
                </a:lnTo>
                <a:lnTo>
                  <a:pt x="96572" y="223435"/>
                </a:lnTo>
                <a:lnTo>
                  <a:pt x="124147" y="187764"/>
                </a:lnTo>
                <a:lnTo>
                  <a:pt x="154606" y="154606"/>
                </a:lnTo>
                <a:lnTo>
                  <a:pt x="187764" y="124147"/>
                </a:lnTo>
                <a:lnTo>
                  <a:pt x="223435" y="96572"/>
                </a:lnTo>
                <a:lnTo>
                  <a:pt x="261431" y="72070"/>
                </a:lnTo>
                <a:lnTo>
                  <a:pt x="301567" y="50825"/>
                </a:lnTo>
                <a:lnTo>
                  <a:pt x="343656" y="33025"/>
                </a:lnTo>
                <a:lnTo>
                  <a:pt x="387511" y="18856"/>
                </a:lnTo>
                <a:lnTo>
                  <a:pt x="432947" y="8504"/>
                </a:lnTo>
                <a:lnTo>
                  <a:pt x="479775" y="2157"/>
                </a:lnTo>
                <a:lnTo>
                  <a:pt x="527811" y="0"/>
                </a:lnTo>
                <a:lnTo>
                  <a:pt x="4800092" y="0"/>
                </a:lnTo>
                <a:lnTo>
                  <a:pt x="4848128" y="2157"/>
                </a:lnTo>
                <a:lnTo>
                  <a:pt x="4894956" y="8504"/>
                </a:lnTo>
                <a:lnTo>
                  <a:pt x="4940392" y="18856"/>
                </a:lnTo>
                <a:lnTo>
                  <a:pt x="4984247" y="33025"/>
                </a:lnTo>
                <a:lnTo>
                  <a:pt x="5026336" y="50825"/>
                </a:lnTo>
                <a:lnTo>
                  <a:pt x="5066472" y="72070"/>
                </a:lnTo>
                <a:lnTo>
                  <a:pt x="5104468" y="96572"/>
                </a:lnTo>
                <a:lnTo>
                  <a:pt x="5140139" y="124147"/>
                </a:lnTo>
                <a:lnTo>
                  <a:pt x="5173297" y="154606"/>
                </a:lnTo>
                <a:lnTo>
                  <a:pt x="5203756" y="187764"/>
                </a:lnTo>
                <a:lnTo>
                  <a:pt x="5231331" y="223435"/>
                </a:lnTo>
                <a:lnTo>
                  <a:pt x="5255833" y="261431"/>
                </a:lnTo>
                <a:lnTo>
                  <a:pt x="5277078" y="301567"/>
                </a:lnTo>
                <a:lnTo>
                  <a:pt x="5294878" y="343656"/>
                </a:lnTo>
                <a:lnTo>
                  <a:pt x="5309047" y="387511"/>
                </a:lnTo>
                <a:lnTo>
                  <a:pt x="5319399" y="432947"/>
                </a:lnTo>
                <a:lnTo>
                  <a:pt x="5325746" y="479775"/>
                </a:lnTo>
                <a:lnTo>
                  <a:pt x="5327904" y="527812"/>
                </a:lnTo>
                <a:lnTo>
                  <a:pt x="5327904" y="2639060"/>
                </a:lnTo>
                <a:lnTo>
                  <a:pt x="5325746" y="2687101"/>
                </a:lnTo>
                <a:lnTo>
                  <a:pt x="5319399" y="2733935"/>
                </a:lnTo>
                <a:lnTo>
                  <a:pt x="5309047" y="2779373"/>
                </a:lnTo>
                <a:lnTo>
                  <a:pt x="5294878" y="2823230"/>
                </a:lnTo>
                <a:lnTo>
                  <a:pt x="5277078" y="2865320"/>
                </a:lnTo>
                <a:lnTo>
                  <a:pt x="5255833" y="2905457"/>
                </a:lnTo>
                <a:lnTo>
                  <a:pt x="5231331" y="2943453"/>
                </a:lnTo>
                <a:lnTo>
                  <a:pt x="5203756" y="2979122"/>
                </a:lnTo>
                <a:lnTo>
                  <a:pt x="5173297" y="3012279"/>
                </a:lnTo>
                <a:lnTo>
                  <a:pt x="5140139" y="3042737"/>
                </a:lnTo>
                <a:lnTo>
                  <a:pt x="5104468" y="3070309"/>
                </a:lnTo>
                <a:lnTo>
                  <a:pt x="5066472" y="3094810"/>
                </a:lnTo>
                <a:lnTo>
                  <a:pt x="5026336" y="3116052"/>
                </a:lnTo>
                <a:lnTo>
                  <a:pt x="4984247" y="3133850"/>
                </a:lnTo>
                <a:lnTo>
                  <a:pt x="4940392" y="3148018"/>
                </a:lnTo>
                <a:lnTo>
                  <a:pt x="4894956" y="3158368"/>
                </a:lnTo>
                <a:lnTo>
                  <a:pt x="4848128" y="3164715"/>
                </a:lnTo>
                <a:lnTo>
                  <a:pt x="4800092" y="3166872"/>
                </a:lnTo>
                <a:lnTo>
                  <a:pt x="527811" y="3166872"/>
                </a:lnTo>
                <a:lnTo>
                  <a:pt x="479775" y="3164715"/>
                </a:lnTo>
                <a:lnTo>
                  <a:pt x="432947" y="3158368"/>
                </a:lnTo>
                <a:lnTo>
                  <a:pt x="387511" y="3148018"/>
                </a:lnTo>
                <a:lnTo>
                  <a:pt x="343656" y="3133850"/>
                </a:lnTo>
                <a:lnTo>
                  <a:pt x="301567" y="3116052"/>
                </a:lnTo>
                <a:lnTo>
                  <a:pt x="261431" y="3094810"/>
                </a:lnTo>
                <a:lnTo>
                  <a:pt x="223435" y="3070309"/>
                </a:lnTo>
                <a:lnTo>
                  <a:pt x="187764" y="3042737"/>
                </a:lnTo>
                <a:lnTo>
                  <a:pt x="154606" y="3012279"/>
                </a:lnTo>
                <a:lnTo>
                  <a:pt x="124147" y="2979122"/>
                </a:lnTo>
                <a:lnTo>
                  <a:pt x="96572" y="2943453"/>
                </a:lnTo>
                <a:lnTo>
                  <a:pt x="72070" y="2905457"/>
                </a:lnTo>
                <a:lnTo>
                  <a:pt x="50825" y="2865320"/>
                </a:lnTo>
                <a:lnTo>
                  <a:pt x="33025" y="2823230"/>
                </a:lnTo>
                <a:lnTo>
                  <a:pt x="18856" y="2779373"/>
                </a:lnTo>
                <a:lnTo>
                  <a:pt x="8504" y="2733935"/>
                </a:lnTo>
                <a:lnTo>
                  <a:pt x="2157" y="2687101"/>
                </a:lnTo>
                <a:lnTo>
                  <a:pt x="0" y="2639060"/>
                </a:lnTo>
                <a:lnTo>
                  <a:pt x="0" y="527812"/>
                </a:lnTo>
                <a:close/>
              </a:path>
            </a:pathLst>
          </a:custGeom>
          <a:noFill/>
          <a:ln cap="flat" cmpd="sng" w="24375">
            <a:solidFill>
              <a:srgbClr val="8A81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8" name="Google Shape;178;p27"/>
          <p:cNvSpPr txBox="1"/>
          <p:nvPr/>
        </p:nvSpPr>
        <p:spPr>
          <a:xfrm>
            <a:off x="670575" y="1074350"/>
            <a:ext cx="3519000" cy="22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666666"/>
                </a:solidFill>
              </a:rPr>
              <a:t>Giovanna de Vincenzo</a:t>
            </a:r>
            <a:endParaRPr b="1" i="1" sz="1800">
              <a:solidFill>
                <a:srgbClr val="666666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666666"/>
              </a:solidFill>
            </a:endParaRPr>
          </a:p>
          <a:p>
            <a:pPr indent="-311785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ata scientist @</a:t>
            </a:r>
            <a:r>
              <a:rPr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Infocamere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311785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Master 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Data Science </a:t>
            </a:r>
            <a:r>
              <a:rPr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@TorVergata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311785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anni di esperienza in data</a:t>
            </a:r>
            <a:r>
              <a:rPr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processing &amp; analytics &amp;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machine learning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311785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Interessi: 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machine learning</a:t>
            </a:r>
            <a:r>
              <a:rPr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analytics</a:t>
            </a:r>
            <a:r>
              <a:rPr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data viz </a:t>
            </a:r>
            <a:r>
              <a:rPr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innovazione digitale</a:t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4887876" y="1112650"/>
            <a:ext cx="3688500" cy="26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666666"/>
                </a:solidFill>
              </a:rPr>
              <a:t>Francesca Lamontanara</a:t>
            </a:r>
            <a:endParaRPr b="1" i="1" sz="1800">
              <a:solidFill>
                <a:srgbClr val="666666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•"/>
            </a:pPr>
            <a:r>
              <a:rPr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Data scientist @Infocamere</a:t>
            </a:r>
            <a:endParaRPr sz="18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•"/>
            </a:pPr>
            <a:r>
              <a:rPr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Specialistica in 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Statistica e Metodi per l’Economia e la Finanza</a:t>
            </a:r>
            <a:r>
              <a:rPr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@UniBA</a:t>
            </a:r>
            <a:endParaRPr sz="18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•"/>
            </a:pPr>
            <a:r>
              <a:rPr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1 anno di esperienza in data mining &amp; machine learning</a:t>
            </a:r>
            <a:endParaRPr sz="18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•"/>
            </a:pPr>
            <a:r>
              <a:rPr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Interessi: 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text mining</a:t>
            </a:r>
            <a:r>
              <a:rPr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&amp; 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NLP</a:t>
            </a:r>
            <a:r>
              <a:rPr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time series analytics</a:t>
            </a:r>
            <a:r>
              <a:rPr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e </a:t>
            </a:r>
            <a:r>
              <a:rPr b="1"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stochastic models</a:t>
            </a:r>
            <a:r>
              <a:rPr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1" i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27"/>
          <p:cNvSpPr txBox="1"/>
          <p:nvPr>
            <p:ph idx="4294967295" type="ctrTitle"/>
          </p:nvPr>
        </p:nvSpPr>
        <p:spPr>
          <a:xfrm>
            <a:off x="937100" y="321675"/>
            <a:ext cx="8040000" cy="66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88398A"/>
                </a:solidFill>
              </a:rPr>
              <a:t>Founders R-Ladies Bari</a:t>
            </a:r>
            <a:endParaRPr b="1" sz="3600">
              <a:solidFill>
                <a:srgbClr val="88398A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/>
          <p:nvPr/>
        </p:nvSpPr>
        <p:spPr>
          <a:xfrm>
            <a:off x="27432" y="0"/>
            <a:ext cx="0" cy="5139060"/>
          </a:xfrm>
          <a:custGeom>
            <a:rect b="b" l="l" r="r" t="t"/>
            <a:pathLst>
              <a:path extrusionOk="0" h="5145405" w="120000">
                <a:moveTo>
                  <a:pt x="0" y="0"/>
                </a:moveTo>
                <a:lnTo>
                  <a:pt x="0" y="5145024"/>
                </a:lnTo>
              </a:path>
            </a:pathLst>
          </a:custGeom>
          <a:noFill/>
          <a:ln cap="flat" cmpd="sng" w="54850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" name="Google Shape;186;p28"/>
          <p:cNvSpPr txBox="1"/>
          <p:nvPr/>
        </p:nvSpPr>
        <p:spPr>
          <a:xfrm>
            <a:off x="1154900" y="321475"/>
            <a:ext cx="6667500" cy="1644300"/>
          </a:xfrm>
          <a:prstGeom prst="rect">
            <a:avLst/>
          </a:prstGeom>
          <a:noFill/>
          <a:ln cap="flat" cmpd="sng" w="24375">
            <a:solidFill>
              <a:srgbClr val="645D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è un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software 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statistico </a:t>
            </a: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open-source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che permette di elaborare dati, eseguire calcoli dai più semplici ai più complessi, ottenere rappresentazioni grafiche e molto altro ancora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E’ composto da una serie di </a:t>
            </a:r>
            <a:r>
              <a:rPr i="1" lang="en" sz="1400">
                <a:latin typeface="Verdana"/>
                <a:ea typeface="Verdana"/>
                <a:cs typeface="Verdana"/>
                <a:sym typeface="Verdana"/>
              </a:rPr>
              <a:t>packages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che prevedono funzioni per modellare, visualizzare e analizzare i dati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2054351" y="2091957"/>
            <a:ext cx="1018539" cy="2234565"/>
          </a:xfrm>
          <a:custGeom>
            <a:rect b="b" l="l" r="r" t="t"/>
            <a:pathLst>
              <a:path extrusionOk="0" h="2234565" w="1018539">
                <a:moveTo>
                  <a:pt x="0" y="0"/>
                </a:moveTo>
                <a:lnTo>
                  <a:pt x="0" y="2234184"/>
                </a:lnTo>
                <a:lnTo>
                  <a:pt x="1018032" y="1787398"/>
                </a:lnTo>
                <a:lnTo>
                  <a:pt x="1018032" y="446786"/>
                </a:lnTo>
                <a:lnTo>
                  <a:pt x="0" y="0"/>
                </a:lnTo>
                <a:close/>
              </a:path>
            </a:pathLst>
          </a:custGeom>
          <a:solidFill>
            <a:srgbClr val="8A81D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8" name="Google Shape;188;p28"/>
          <p:cNvSpPr txBox="1"/>
          <p:nvPr/>
        </p:nvSpPr>
        <p:spPr>
          <a:xfrm>
            <a:off x="2118741" y="3089707"/>
            <a:ext cx="886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3148583" y="2091957"/>
            <a:ext cx="1018539" cy="2234565"/>
          </a:xfrm>
          <a:custGeom>
            <a:rect b="b" l="l" r="r" t="t"/>
            <a:pathLst>
              <a:path extrusionOk="0" h="2234565" w="1018539">
                <a:moveTo>
                  <a:pt x="0" y="0"/>
                </a:moveTo>
                <a:lnTo>
                  <a:pt x="0" y="2234184"/>
                </a:lnTo>
                <a:lnTo>
                  <a:pt x="1018032" y="1787398"/>
                </a:lnTo>
                <a:lnTo>
                  <a:pt x="1018032" y="446786"/>
                </a:lnTo>
                <a:lnTo>
                  <a:pt x="0" y="0"/>
                </a:lnTo>
                <a:close/>
              </a:path>
            </a:pathLst>
          </a:custGeom>
          <a:solidFill>
            <a:srgbClr val="8A81D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" name="Google Shape;190;p28"/>
          <p:cNvSpPr txBox="1"/>
          <p:nvPr/>
        </p:nvSpPr>
        <p:spPr>
          <a:xfrm>
            <a:off x="3259073" y="3089707"/>
            <a:ext cx="798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Text mining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4242815" y="2091957"/>
            <a:ext cx="1018539" cy="2234565"/>
          </a:xfrm>
          <a:custGeom>
            <a:rect b="b" l="l" r="r" t="t"/>
            <a:pathLst>
              <a:path extrusionOk="0" h="2234565" w="1018539">
                <a:moveTo>
                  <a:pt x="0" y="0"/>
                </a:moveTo>
                <a:lnTo>
                  <a:pt x="0" y="2234184"/>
                </a:lnTo>
                <a:lnTo>
                  <a:pt x="1018032" y="1787398"/>
                </a:lnTo>
                <a:lnTo>
                  <a:pt x="1018032" y="446786"/>
                </a:lnTo>
                <a:lnTo>
                  <a:pt x="0" y="0"/>
                </a:lnTo>
                <a:close/>
              </a:path>
            </a:pathLst>
          </a:custGeom>
          <a:solidFill>
            <a:srgbClr val="8A81D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" name="Google Shape;192;p28"/>
          <p:cNvSpPr txBox="1"/>
          <p:nvPr/>
        </p:nvSpPr>
        <p:spPr>
          <a:xfrm>
            <a:off x="4451350" y="3010810"/>
            <a:ext cx="6039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100">
            <a:noAutofit/>
          </a:bodyPr>
          <a:lstStyle/>
          <a:p>
            <a:pPr indent="-12700" lvl="0" marL="24765" marR="5080" rtl="0" algn="l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Machine  learning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5337047" y="2091957"/>
            <a:ext cx="1018539" cy="2234565"/>
          </a:xfrm>
          <a:custGeom>
            <a:rect b="b" l="l" r="r" t="t"/>
            <a:pathLst>
              <a:path extrusionOk="0" h="2234565" w="1018539">
                <a:moveTo>
                  <a:pt x="0" y="0"/>
                </a:moveTo>
                <a:lnTo>
                  <a:pt x="0" y="2234184"/>
                </a:lnTo>
                <a:lnTo>
                  <a:pt x="1018031" y="1787398"/>
                </a:lnTo>
                <a:lnTo>
                  <a:pt x="1018031" y="446786"/>
                </a:lnTo>
                <a:lnTo>
                  <a:pt x="0" y="0"/>
                </a:lnTo>
                <a:close/>
              </a:path>
            </a:pathLst>
          </a:custGeom>
          <a:solidFill>
            <a:srgbClr val="8A81D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" name="Google Shape;194;p28"/>
          <p:cNvSpPr txBox="1"/>
          <p:nvPr/>
        </p:nvSpPr>
        <p:spPr>
          <a:xfrm>
            <a:off x="5427090" y="3010810"/>
            <a:ext cx="838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100">
            <a:noAutofit/>
          </a:bodyPr>
          <a:lstStyle/>
          <a:p>
            <a:pPr indent="246379" lvl="0" marL="12700" marR="5080" rtl="0" algn="l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  applications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6431279" y="2091957"/>
            <a:ext cx="1018540" cy="2234565"/>
          </a:xfrm>
          <a:custGeom>
            <a:rect b="b" l="l" r="r" t="t"/>
            <a:pathLst>
              <a:path extrusionOk="0" h="2234565" w="1018540">
                <a:moveTo>
                  <a:pt x="0" y="0"/>
                </a:moveTo>
                <a:lnTo>
                  <a:pt x="0" y="2234184"/>
                </a:lnTo>
                <a:lnTo>
                  <a:pt x="1018031" y="1787398"/>
                </a:lnTo>
                <a:lnTo>
                  <a:pt x="1018031" y="446786"/>
                </a:lnTo>
                <a:lnTo>
                  <a:pt x="0" y="0"/>
                </a:lnTo>
                <a:close/>
              </a:path>
            </a:pathLst>
          </a:custGeom>
          <a:solidFill>
            <a:srgbClr val="8A81D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" name="Google Shape;196;p28"/>
          <p:cNvSpPr txBox="1"/>
          <p:nvPr/>
        </p:nvSpPr>
        <p:spPr>
          <a:xfrm>
            <a:off x="6594729" y="3089707"/>
            <a:ext cx="692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Reporting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583793" y="2640302"/>
            <a:ext cx="986700" cy="12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-635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Alcuni esempi</a:t>
            </a:r>
            <a:br>
              <a:rPr lang="en" sz="20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#R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458723" y="4032662"/>
            <a:ext cx="1246505" cy="0"/>
          </a:xfrm>
          <a:custGeom>
            <a:rect b="b" l="l" r="r" t="t"/>
            <a:pathLst>
              <a:path extrusionOk="0" h="120000" w="1246505">
                <a:moveTo>
                  <a:pt x="0" y="0"/>
                </a:moveTo>
                <a:lnTo>
                  <a:pt x="1245996" y="0"/>
                </a:lnTo>
              </a:path>
            </a:pathLst>
          </a:custGeom>
          <a:noFill/>
          <a:ln cap="flat" cmpd="sng" w="27425">
            <a:solidFill>
              <a:srgbClr val="857B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9" name="Google Shape;199;p28"/>
          <p:cNvSpPr/>
          <p:nvPr/>
        </p:nvSpPr>
        <p:spPr>
          <a:xfrm>
            <a:off x="437387" y="2522717"/>
            <a:ext cx="1246505" cy="0"/>
          </a:xfrm>
          <a:custGeom>
            <a:rect b="b" l="l" r="r" t="t"/>
            <a:pathLst>
              <a:path extrusionOk="0" h="120000" w="1246505">
                <a:moveTo>
                  <a:pt x="0" y="0"/>
                </a:moveTo>
                <a:lnTo>
                  <a:pt x="1245997" y="0"/>
                </a:lnTo>
              </a:path>
            </a:pathLst>
          </a:custGeom>
          <a:noFill/>
          <a:ln cap="flat" cmpd="sng" w="27425">
            <a:solidFill>
              <a:srgbClr val="857B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0" name="Google Shape;200;p28"/>
          <p:cNvSpPr/>
          <p:nvPr/>
        </p:nvSpPr>
        <p:spPr>
          <a:xfrm>
            <a:off x="7930895" y="185698"/>
            <a:ext cx="951000" cy="949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>
            <a:off x="27432" y="0"/>
            <a:ext cx="0" cy="5139060"/>
          </a:xfrm>
          <a:custGeom>
            <a:rect b="b" l="l" r="r" t="t"/>
            <a:pathLst>
              <a:path extrusionOk="0" h="5145405" w="120000">
                <a:moveTo>
                  <a:pt x="0" y="0"/>
                </a:moveTo>
                <a:lnTo>
                  <a:pt x="0" y="5145024"/>
                </a:lnTo>
              </a:path>
            </a:pathLst>
          </a:custGeom>
          <a:noFill/>
          <a:ln cap="flat" cmpd="sng" w="54850">
            <a:solidFill>
              <a:srgbClr val="873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" name="Google Shape;206;p29"/>
          <p:cNvSpPr/>
          <p:nvPr/>
        </p:nvSpPr>
        <p:spPr>
          <a:xfrm>
            <a:off x="243852" y="410975"/>
            <a:ext cx="1238212" cy="1548764"/>
          </a:xfrm>
          <a:custGeom>
            <a:rect b="b" l="l" r="r" t="t"/>
            <a:pathLst>
              <a:path extrusionOk="0" h="1548764" w="1051560">
                <a:moveTo>
                  <a:pt x="0" y="0"/>
                </a:moveTo>
                <a:lnTo>
                  <a:pt x="0" y="1548384"/>
                </a:lnTo>
                <a:lnTo>
                  <a:pt x="1051560" y="1285494"/>
                </a:lnTo>
                <a:lnTo>
                  <a:pt x="1051560" y="262890"/>
                </a:lnTo>
                <a:lnTo>
                  <a:pt x="0" y="0"/>
                </a:lnTo>
                <a:close/>
              </a:path>
            </a:pathLst>
          </a:custGeom>
          <a:solidFill>
            <a:srgbClr val="8A81D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" name="Google Shape;207;p29"/>
          <p:cNvSpPr txBox="1"/>
          <p:nvPr/>
        </p:nvSpPr>
        <p:spPr>
          <a:xfrm>
            <a:off x="270507" y="898179"/>
            <a:ext cx="11826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Visualization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5407938" y="1673980"/>
            <a:ext cx="1823335" cy="15289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9" name="Google Shape;209;p29"/>
          <p:cNvSpPr/>
          <p:nvPr/>
        </p:nvSpPr>
        <p:spPr>
          <a:xfrm>
            <a:off x="6358128" y="2496277"/>
            <a:ext cx="2407920" cy="10441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0" name="Google Shape;210;p29"/>
          <p:cNvSpPr/>
          <p:nvPr/>
        </p:nvSpPr>
        <p:spPr>
          <a:xfrm>
            <a:off x="6226034" y="3758387"/>
            <a:ext cx="1016932" cy="38365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1" name="Google Shape;211;p29"/>
          <p:cNvSpPr/>
          <p:nvPr/>
        </p:nvSpPr>
        <p:spPr>
          <a:xfrm>
            <a:off x="4736591" y="3540452"/>
            <a:ext cx="670560" cy="74583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2" name="Google Shape;212;p29"/>
          <p:cNvSpPr/>
          <p:nvPr/>
        </p:nvSpPr>
        <p:spPr>
          <a:xfrm>
            <a:off x="3346703" y="2225341"/>
            <a:ext cx="1694688" cy="102895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3" name="Google Shape;213;p29"/>
          <p:cNvSpPr/>
          <p:nvPr/>
        </p:nvSpPr>
        <p:spPr>
          <a:xfrm>
            <a:off x="3067444" y="3870605"/>
            <a:ext cx="1429245" cy="17735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4" name="Google Shape;214;p29"/>
          <p:cNvSpPr/>
          <p:nvPr/>
        </p:nvSpPr>
        <p:spPr>
          <a:xfrm>
            <a:off x="1085088" y="1872208"/>
            <a:ext cx="1761744" cy="1759571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5" name="Google Shape;215;p29"/>
          <p:cNvSpPr/>
          <p:nvPr/>
        </p:nvSpPr>
        <p:spPr>
          <a:xfrm>
            <a:off x="1450144" y="3830777"/>
            <a:ext cx="1186375" cy="25795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6" name="Google Shape;216;p29"/>
          <p:cNvSpPr/>
          <p:nvPr/>
        </p:nvSpPr>
        <p:spPr>
          <a:xfrm>
            <a:off x="7930895" y="185698"/>
            <a:ext cx="951000" cy="9498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