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09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08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8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2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9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8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4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33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66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5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8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3C01-108B-46B4-8AC8-C6B531B0D79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16590E-A947-47E4-B690-D89D072EF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1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защиты объекта критической инфраструктуры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Кирсанов Александр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97" y="1696916"/>
            <a:ext cx="484323" cy="57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7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«Стражник» - Служба 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службы информационной безопасности реализована верификация и выдача особых мандатов на доступ к компонентам системы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699657"/>
            <a:ext cx="360811" cy="4257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90463"/>
            <a:ext cx="4501335" cy="2173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69" y="3877234"/>
            <a:ext cx="4278468" cy="20884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84977" y="6396335"/>
            <a:ext cx="5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4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«Стражник» - </a:t>
            </a:r>
            <a:br>
              <a:rPr lang="ru-RU" dirty="0" smtClean="0"/>
            </a:br>
            <a:r>
              <a:rPr lang="ru-RU" dirty="0" smtClean="0"/>
              <a:t>Администратор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 доступа имеет удобный интерфейс для добавления новых сотрудников в систему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699657"/>
            <a:ext cx="360811" cy="4257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33" y="3069712"/>
            <a:ext cx="3535669" cy="2479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7392" y="6396335"/>
            <a:ext cx="5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35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Блок вопросов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Задавайте вопросы, не стесняйтесь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59" y="3305909"/>
            <a:ext cx="484323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7392" y="6396335"/>
            <a:ext cx="5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47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Система защиты объекта критической инфраструктуры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89" y="3305909"/>
            <a:ext cx="484323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7392" y="6396335"/>
            <a:ext cx="5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40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9" y="3669009"/>
            <a:ext cx="4580640" cy="272299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разработали 2 программных комплекса для защиты ваших </a:t>
            </a:r>
            <a:r>
              <a:rPr lang="ru-RU" dirty="0" err="1" smtClean="0"/>
              <a:t>обьектов</a:t>
            </a:r>
            <a:r>
              <a:rPr lang="ru-RU" dirty="0" smtClean="0"/>
              <a:t> – 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 и «Стражник»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41408"/>
            <a:ext cx="4013375" cy="19379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5" y="687210"/>
            <a:ext cx="371359" cy="438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31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 </a:t>
            </a:r>
            <a:r>
              <a:rPr lang="ru-RU" dirty="0" smtClean="0"/>
              <a:t>в </a:t>
            </a:r>
            <a:r>
              <a:rPr lang="ru-RU" dirty="0" smtClean="0"/>
              <a:t>системы</a:t>
            </a:r>
            <a:r>
              <a:rPr lang="en-US" dirty="0" smtClean="0"/>
              <a:t> (</a:t>
            </a:r>
            <a:r>
              <a:rPr lang="ru-RU" dirty="0" smtClean="0"/>
              <a:t>как и весь интерфейс систем) </a:t>
            </a:r>
            <a:r>
              <a:rPr lang="ru-RU" dirty="0" smtClean="0"/>
              <a:t>выполнена в едином стиле, имеет интуитивный дизайн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699657"/>
            <a:ext cx="360811" cy="425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93" y="2961300"/>
            <a:ext cx="2718911" cy="25706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77" y="4132385"/>
            <a:ext cx="2888151" cy="1908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79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системе реализованы роли для сотрудников отдела охраны, общего отдела и подразделений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5" y="687210"/>
            <a:ext cx="371359" cy="4382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62669"/>
            <a:ext cx="3870307" cy="23280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41" y="3491960"/>
            <a:ext cx="4675838" cy="2779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57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 - Охрана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Охрана может просматривать список заявок на посещение (как индивидуальных, так и групповых), с фильтром по ФИО или паспорту. Так же охрана имеет доступ к подробностям о посетителе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26" y="3929917"/>
            <a:ext cx="3889578" cy="23416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87982"/>
            <a:ext cx="4464489" cy="26854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5" y="687210"/>
            <a:ext cx="371359" cy="438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78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 - Подразделения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Сотрудники подразделения имеют возможности фильтра заявок по дате, просмотра подробной информации о посетителях, добавления их в «Черный список», формирования отчетов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5" y="687210"/>
            <a:ext cx="371359" cy="4382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99" y="3526771"/>
            <a:ext cx="4429303" cy="2654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2815"/>
            <a:ext cx="4167365" cy="2473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47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 - Общий отдел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Сотрудники общего отдела имеют возможность узнать подробности о посетителе и могут сортировать их по своему удобству. Посетители, ранее занесенные в «Черный список» отображаются красным цветом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5" y="687210"/>
            <a:ext cx="371359" cy="4382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93" y="3256761"/>
            <a:ext cx="5071491" cy="3014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45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 - Мобильное приложение для отдела охраны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нашем программном комплексе реализовано и мобильное приложение для сотрудников охраны на платформе </a:t>
            </a:r>
            <a:r>
              <a:rPr lang="en-US" dirty="0" smtClean="0"/>
              <a:t>Android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699657"/>
            <a:ext cx="360811" cy="4257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76196"/>
            <a:ext cx="1323975" cy="19431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30" y="2977227"/>
            <a:ext cx="371359" cy="4382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051" y="3196329"/>
            <a:ext cx="2943225" cy="264795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019" y="3415432"/>
            <a:ext cx="2695575" cy="32004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11" y="3233309"/>
            <a:ext cx="161793" cy="1909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33" y="3444568"/>
            <a:ext cx="161793" cy="1909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«Стражник»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системе реализованы роли для </a:t>
            </a:r>
            <a:r>
              <a:rPr lang="ru-RU" dirty="0" smtClean="0"/>
              <a:t>служб информационной безопасности и администраторов доступа на предприятие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699657"/>
            <a:ext cx="360811" cy="4257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31915"/>
            <a:ext cx="4677969" cy="22588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38" y="3653432"/>
            <a:ext cx="3732764" cy="2618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2723" y="6396335"/>
            <a:ext cx="3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05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270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Аспект</vt:lpstr>
      <vt:lpstr>Система защиты объекта критической инфраструктуры</vt:lpstr>
      <vt:lpstr>Системы</vt:lpstr>
      <vt:lpstr>Авторизация</vt:lpstr>
      <vt:lpstr>Система «ХранительПро»</vt:lpstr>
      <vt:lpstr>«ХранительПро» - Охрана</vt:lpstr>
      <vt:lpstr>«ХранительПро» - Подразделения</vt:lpstr>
      <vt:lpstr>«ХранительПро» - Общий отдел</vt:lpstr>
      <vt:lpstr>«ХранительПро» - Мобильное приложение для отдела охраны</vt:lpstr>
      <vt:lpstr>Система «Стражник»</vt:lpstr>
      <vt:lpstr>Система «Стражник» - Служба ИБ</vt:lpstr>
      <vt:lpstr>Система «Стражник» -  Администратор доступа</vt:lpstr>
      <vt:lpstr>Блок вопросов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защиты объекта критической инфраструктуры</dc:title>
  <dc:creator>User06</dc:creator>
  <cp:lastModifiedBy>User06</cp:lastModifiedBy>
  <cp:revision>25</cp:revision>
  <dcterms:created xsi:type="dcterms:W3CDTF">2023-04-24T06:12:15Z</dcterms:created>
  <dcterms:modified xsi:type="dcterms:W3CDTF">2023-04-24T07:52:55Z</dcterms:modified>
</cp:coreProperties>
</file>