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1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07CE-3061-5C4C-A6DA-C1AA04131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NLP to Communicate Ideas More Clearly in 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255E-B52F-5049-B554-77DD4810B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By: Giovanni Flores </a:t>
            </a:r>
          </a:p>
        </p:txBody>
      </p:sp>
    </p:spTree>
    <p:extLst>
      <p:ext uri="{BB962C8B-B14F-4D97-AF65-F5344CB8AC3E}">
        <p14:creationId xmlns:p14="http://schemas.microsoft.com/office/powerpoint/2010/main" val="160438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3814-7ACE-A048-8A4A-E9BC9DD8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1E6C-7AD4-554E-931D-04D34DD0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Natural Language Processing (NLP)</a:t>
            </a:r>
          </a:p>
          <a:p>
            <a:r>
              <a:rPr lang="en-US" dirty="0"/>
              <a:t> the study of the interaction between humans and computers (HCI).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3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78F6-BC93-874A-A5C7-B396BA90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6303-4437-4C4D-873C-38556C42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5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308</TotalTime>
  <Words>35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Using NLP to Communicate Ideas More Clearly in Writing</vt:lpstr>
      <vt:lpstr>Background</vt:lpstr>
      <vt:lpstr>The Problem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NLP to Communicate Ideas More Clearly in Writing</dc:title>
  <dc:creator>Microsoft Office User</dc:creator>
  <cp:lastModifiedBy>Microsoft Office User</cp:lastModifiedBy>
  <cp:revision>3</cp:revision>
  <dcterms:created xsi:type="dcterms:W3CDTF">2018-06-20T01:32:06Z</dcterms:created>
  <dcterms:modified xsi:type="dcterms:W3CDTF">2018-06-20T06:40:42Z</dcterms:modified>
</cp:coreProperties>
</file>