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96" d="100"/>
          <a:sy n="96" d="100"/>
        </p:scale>
        <p:origin x="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Using Natural Language Processing to to Communicate Ideas More Clearly in Writing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Giovanni Flores</a:t>
            </a:r>
          </a:p>
          <a:p>
            <a:r>
              <a:rPr lang="en-US" dirty="0"/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1642343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AF904-A089-D449-BE95-3E3A9F363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EB91E2D-8571-9C4A-BE9A-39CC466EA1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11761" y="2070651"/>
            <a:ext cx="5825658" cy="364103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29BEF6-EE17-3246-85A4-E01994E45C04}"/>
              </a:ext>
            </a:extLst>
          </p:cNvPr>
          <p:cNvSpPr txBox="1"/>
          <p:nvPr/>
        </p:nvSpPr>
        <p:spPr>
          <a:xfrm>
            <a:off x="966185" y="2070651"/>
            <a:ext cx="4427450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Rough drafts often include repetitive sentences.</a:t>
            </a:r>
          </a:p>
          <a:p>
            <a:endParaRPr lang="en-US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Too much time spent editing,</a:t>
            </a:r>
          </a:p>
          <a:p>
            <a:r>
              <a:rPr lang="en-US" sz="2500" dirty="0"/>
              <a:t> not as much time spent writing</a:t>
            </a:r>
          </a:p>
          <a:p>
            <a:endParaRPr lang="en-US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 How can we fix this?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845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93E7D-D4BB-DE46-9676-C5B595265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AD706-AC37-0145-AA48-6188768A0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10" y="2570922"/>
            <a:ext cx="4108107" cy="3604591"/>
          </a:xfrm>
        </p:spPr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Natural Language Processing (NLP): The study of the interaction between human languages and computers.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What counts as “fluff”? (i.e. unnecessary content)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 can NLP be used to eliminate said content?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 can this be optimized to eliminate as many words as possible?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7CB697-6A94-0449-9445-88C729F5B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119" y="2136912"/>
            <a:ext cx="4502923" cy="230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007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E0E2C-2353-F644-9F4E-6367F9FB0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7563" y="168965"/>
            <a:ext cx="10018713" cy="1103243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1ACD3-89AD-0344-B119-EC85B0429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1789" y="2160105"/>
            <a:ext cx="10018713" cy="39491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Week 1</a:t>
            </a:r>
          </a:p>
          <a:p>
            <a:r>
              <a:rPr lang="en-US" sz="2000" dirty="0"/>
              <a:t>Collect documents to use as sample corpora</a:t>
            </a:r>
          </a:p>
          <a:p>
            <a:r>
              <a:rPr lang="en-US" sz="2000" dirty="0"/>
              <a:t>Normalize the data</a:t>
            </a:r>
          </a:p>
          <a:p>
            <a:pPr marL="0" indent="0">
              <a:buNone/>
            </a:pPr>
            <a:r>
              <a:rPr lang="en-US" sz="2000" b="1" dirty="0"/>
              <a:t>Week 2</a:t>
            </a:r>
            <a:endParaRPr lang="en-US" sz="2000" dirty="0"/>
          </a:p>
          <a:p>
            <a:r>
              <a:rPr lang="en-US" sz="2000" dirty="0"/>
              <a:t>Perform sentiment analysis (i.e. identifying opinions/attitude)  on each sentence</a:t>
            </a:r>
          </a:p>
          <a:p>
            <a:r>
              <a:rPr lang="en-US" sz="2000" dirty="0"/>
              <a:t>If two sentences convey the same exact sentiment, eliminate one.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48506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AEB07-4DA9-A948-8388-F04898882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C984D-D461-1247-B2FF-1A837CD99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Week 3</a:t>
            </a:r>
          </a:p>
          <a:p>
            <a:r>
              <a:rPr lang="en-US" dirty="0"/>
              <a:t>Create a GUI that highlights the parts the algorithm suggests to delete. </a:t>
            </a:r>
          </a:p>
          <a:p>
            <a:r>
              <a:rPr lang="en-US" dirty="0"/>
              <a:t>Improves User Experience. </a:t>
            </a:r>
          </a:p>
          <a:p>
            <a:pPr marL="0" indent="0">
              <a:buNone/>
            </a:pPr>
            <a:r>
              <a:rPr lang="en-US" b="1" dirty="0"/>
              <a:t>Week 4</a:t>
            </a:r>
            <a:endParaRPr lang="en-US" dirty="0"/>
          </a:p>
          <a:p>
            <a:r>
              <a:rPr lang="en-US" dirty="0"/>
              <a:t>Optimize algorithm to eliminate as much filler content as possible within one pass</a:t>
            </a:r>
          </a:p>
          <a:p>
            <a:r>
              <a:rPr lang="en-US" dirty="0"/>
              <a:t>Pass: How many times the algorithm runs</a:t>
            </a:r>
          </a:p>
          <a:p>
            <a:r>
              <a:rPr lang="en-US" dirty="0"/>
              <a:t>Graph performance</a:t>
            </a:r>
          </a:p>
          <a:p>
            <a:pPr marL="0" indent="0">
              <a:buNone/>
            </a:pPr>
            <a:r>
              <a:rPr lang="en-US" b="1" dirty="0"/>
              <a:t>Week 5</a:t>
            </a:r>
            <a:endParaRPr lang="en-US" dirty="0"/>
          </a:p>
          <a:p>
            <a:r>
              <a:rPr lang="en-US" dirty="0"/>
              <a:t>Continue working on optimization/graphing.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0269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235</TotalTime>
  <Words>206</Words>
  <Application>Microsoft Macintosh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Corbel</vt:lpstr>
      <vt:lpstr>Parallax</vt:lpstr>
      <vt:lpstr>Using Natural Language Processing to to Communicate Ideas More Clearly in Writing </vt:lpstr>
      <vt:lpstr>The problem</vt:lpstr>
      <vt:lpstr>Background and Questions</vt:lpstr>
      <vt:lpstr>Methodology</vt:lpstr>
      <vt:lpstr>Methodology (cont.)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Microsoft Office User</cp:lastModifiedBy>
  <cp:revision>10</cp:revision>
  <dcterms:created xsi:type="dcterms:W3CDTF">2014-09-12T02:11:33Z</dcterms:created>
  <dcterms:modified xsi:type="dcterms:W3CDTF">2018-05-02T22:27:04Z</dcterms:modified>
</cp:coreProperties>
</file>