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6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71"/>
  </p:normalViewPr>
  <p:slideViewPr>
    <p:cSldViewPr snapToGrid="0" snapToObjects="1">
      <p:cViewPr varScale="1">
        <p:scale>
          <a:sx n="96" d="100"/>
          <a:sy n="96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utenberg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07CE-3061-5C4C-A6DA-C1AA04131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NLP to Communicate Ideas More Clearly in Writing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B255E-B52F-5049-B554-77DD4810B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By: Giovanni Flores | Computer Science | Dr. Reinhart</a:t>
            </a:r>
          </a:p>
        </p:txBody>
      </p:sp>
    </p:spTree>
    <p:extLst>
      <p:ext uri="{BB962C8B-B14F-4D97-AF65-F5344CB8AC3E}">
        <p14:creationId xmlns:p14="http://schemas.microsoft.com/office/powerpoint/2010/main" val="1604382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07CB9-25A0-6F46-8FD7-BFBFF68A6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0C3AB-D86C-5444-B00C-BA3413999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19851"/>
            <a:ext cx="10554574" cy="3636511"/>
          </a:xfrm>
        </p:spPr>
        <p:txBody>
          <a:bodyPr/>
          <a:lstStyle/>
          <a:p>
            <a:r>
              <a:rPr lang="en-US" sz="2200" dirty="0"/>
              <a:t>Fix algorithm</a:t>
            </a:r>
          </a:p>
          <a:p>
            <a:pPr lvl="1"/>
            <a:r>
              <a:rPr lang="en-US" sz="1800" dirty="0"/>
              <a:t>Build more tests to filter</a:t>
            </a:r>
          </a:p>
          <a:p>
            <a:pPr lvl="2"/>
            <a:r>
              <a:rPr lang="en-US" sz="1800" dirty="0"/>
              <a:t>Incorporate machine learning models.</a:t>
            </a:r>
          </a:p>
          <a:p>
            <a:r>
              <a:rPr lang="en-US" sz="2200" dirty="0"/>
              <a:t>Optimize algorithm</a:t>
            </a:r>
          </a:p>
          <a:p>
            <a:pPr lvl="1"/>
            <a:r>
              <a:rPr lang="en-US" sz="2000" dirty="0"/>
              <a:t>How many passes before all redundancy highlighted?</a:t>
            </a:r>
          </a:p>
          <a:p>
            <a:pPr lvl="1"/>
            <a:r>
              <a:rPr lang="en-US" sz="2000" dirty="0"/>
              <a:t>How long does it take?</a:t>
            </a:r>
          </a:p>
          <a:p>
            <a:pPr lvl="1"/>
            <a:r>
              <a:rPr lang="en-US" sz="2000" dirty="0"/>
              <a:t>How to store more words from </a:t>
            </a:r>
            <a:r>
              <a:rPr lang="en-US" sz="2000"/>
              <a:t>larger samples?</a:t>
            </a:r>
            <a:endParaRPr lang="en-US" sz="2000" dirty="0"/>
          </a:p>
          <a:p>
            <a:pPr lvl="1"/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2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3814-7ACE-A048-8A4A-E9BC9DD8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71E6C-7AD4-554E-931D-04D34DD03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64766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Natural Language Processing (NLP)</a:t>
            </a:r>
          </a:p>
          <a:p>
            <a:r>
              <a:rPr lang="en-US" sz="2000" dirty="0"/>
              <a:t> the study of the interaction between human languages and computers (HCI).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What’s it used for?</a:t>
            </a:r>
          </a:p>
          <a:p>
            <a:r>
              <a:rPr lang="en-US" sz="2000" dirty="0"/>
              <a:t>Spell check</a:t>
            </a:r>
          </a:p>
          <a:p>
            <a:r>
              <a:rPr lang="en-US" sz="2000" dirty="0"/>
              <a:t>Autocorrect and Predictive Text on Messaging apps. 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8C9858-2FFA-984D-B145-4692726AD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217" y="3185275"/>
            <a:ext cx="2419781" cy="160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389B3D-B679-F64B-A9A6-92142BC3F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339" y="4916509"/>
            <a:ext cx="2935184" cy="164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3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78F6-BC93-874A-A5C7-B396BA90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A6303-4437-4C4D-873C-38556C423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117601"/>
            <a:ext cx="10554574" cy="516453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/>
              <a:t>Spell check limitations</a:t>
            </a:r>
          </a:p>
          <a:p>
            <a:r>
              <a:rPr lang="en-US" sz="2900" dirty="0"/>
              <a:t>Only checks for misspellings and contiguous duplicates. </a:t>
            </a:r>
          </a:p>
          <a:p>
            <a:r>
              <a:rPr lang="en-US" sz="2900" dirty="0"/>
              <a:t>Limited sense of grammar.</a:t>
            </a:r>
          </a:p>
          <a:p>
            <a:r>
              <a:rPr lang="en-US" sz="2900" dirty="0"/>
              <a:t>Doesn’t track redundant content. </a:t>
            </a:r>
          </a:p>
          <a:p>
            <a:endParaRPr lang="en-US" sz="2900" dirty="0"/>
          </a:p>
          <a:p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/>
              <a:t>Rough Drafts</a:t>
            </a:r>
          </a:p>
          <a:p>
            <a:r>
              <a:rPr lang="en-US" sz="2900" dirty="0"/>
              <a:t>More time spent on editing what you’ve already done.</a:t>
            </a:r>
          </a:p>
          <a:p>
            <a:r>
              <a:rPr lang="en-US" sz="2900" dirty="0"/>
              <a:t>Less time producing content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4BDB2-8BB6-1744-B27C-3FFF1E6EC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424" y="2283395"/>
            <a:ext cx="5196243" cy="199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6B18-48A7-E445-9CD8-89B66E7F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B199D-B57C-7A4A-ADB2-9A0759B62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the time spent eliminating</a:t>
            </a:r>
          </a:p>
          <a:p>
            <a:pPr marL="0" indent="0">
              <a:buNone/>
            </a:pPr>
            <a:r>
              <a:rPr lang="en-US" dirty="0"/>
              <a:t> redundancy from text be minimized?</a:t>
            </a:r>
          </a:p>
          <a:p>
            <a:r>
              <a:rPr lang="en-US" dirty="0"/>
              <a:t>How can we automate this task to allow </a:t>
            </a:r>
          </a:p>
          <a:p>
            <a:pPr marL="0" indent="0">
              <a:buNone/>
            </a:pPr>
            <a:r>
              <a:rPr lang="en-US" dirty="0"/>
              <a:t>an algorithm to do this?</a:t>
            </a:r>
          </a:p>
          <a:p>
            <a:r>
              <a:rPr lang="en-US" dirty="0"/>
              <a:t>How can we optimize it to remove as many words</a:t>
            </a:r>
          </a:p>
          <a:p>
            <a:pPr marL="0" indent="0">
              <a:buNone/>
            </a:pPr>
            <a:r>
              <a:rPr lang="en-US" dirty="0"/>
              <a:t>redundant words as possible?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78E52-3BB7-A04A-931D-C088CDFDD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9" y="1294343"/>
            <a:ext cx="46228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0CCB-D780-244B-A62F-8C1789A9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9DE08-B4AE-B44B-B163-F76967963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16840"/>
            <a:ext cx="10554574" cy="4441160"/>
          </a:xfrm>
        </p:spPr>
        <p:txBody>
          <a:bodyPr/>
          <a:lstStyle/>
          <a:p>
            <a:pPr lvl="2"/>
            <a:r>
              <a:rPr lang="en-US" sz="1900" dirty="0"/>
              <a:t>Wagner, Foster and </a:t>
            </a:r>
            <a:r>
              <a:rPr lang="en-US" sz="1900" dirty="0" err="1"/>
              <a:t>Genabith</a:t>
            </a:r>
            <a:r>
              <a:rPr lang="en-US" sz="1900" dirty="0"/>
              <a:t> (2007) use Part-Of-Speech N-grams to check whether a sentence is grammatical or not</a:t>
            </a:r>
          </a:p>
          <a:p>
            <a:pPr lvl="3"/>
            <a:r>
              <a:rPr lang="en-US" sz="1800" dirty="0"/>
              <a:t>N-gram: sequence of n items in a piece of text.’</a:t>
            </a:r>
          </a:p>
          <a:p>
            <a:pPr marL="1371600" lvl="3" indent="0">
              <a:buNone/>
            </a:pPr>
            <a:endParaRPr lang="en-US" sz="1700" dirty="0"/>
          </a:p>
          <a:p>
            <a:pPr lvl="2"/>
            <a:r>
              <a:rPr lang="en-US" sz="1900" dirty="0" err="1"/>
              <a:t>Stenetorp</a:t>
            </a:r>
            <a:r>
              <a:rPr lang="en-US" sz="1900" dirty="0"/>
              <a:t> et al. (2012) created the BRAT annotation tool that annotates text by using Named Entity Recognition</a:t>
            </a:r>
          </a:p>
          <a:p>
            <a:pPr lvl="3"/>
            <a:r>
              <a:rPr lang="en-US" sz="1700" dirty="0"/>
              <a:t>Named-Entity Recognition (NER): Classification of text (named entities) into different categories</a:t>
            </a:r>
          </a:p>
          <a:p>
            <a:pPr marL="914400" lvl="2" indent="0">
              <a:buNone/>
            </a:pPr>
            <a:endParaRPr lang="en-US" sz="1900" dirty="0"/>
          </a:p>
          <a:p>
            <a:pPr lvl="3"/>
            <a:endParaRPr lang="en-US" sz="1500" dirty="0"/>
          </a:p>
          <a:p>
            <a:pPr lvl="3"/>
            <a:endParaRPr lang="en-US" sz="1700" dirty="0"/>
          </a:p>
          <a:p>
            <a:pPr lvl="2"/>
            <a:endParaRPr lang="en-US" sz="1700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DB069-A8BF-104D-BE13-10580855E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334" y="447188"/>
            <a:ext cx="5588000" cy="171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7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A9853-2997-704F-A689-5F02AE7F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2D55F-0543-3D48-91E3-65A0FC1F3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  <a:p>
            <a:pPr lvl="1"/>
            <a:r>
              <a:rPr lang="en-US" dirty="0"/>
              <a:t>Collected sample text from Project Gutenberg (</a:t>
            </a:r>
            <a:r>
              <a:rPr lang="en-US" dirty="0">
                <a:hlinkClick r:id="rId2"/>
              </a:rPr>
              <a:t>www.Gutenberg.com</a:t>
            </a:r>
            <a:r>
              <a:rPr lang="en-US" dirty="0"/>
              <a:t>) as </a:t>
            </a:r>
            <a:r>
              <a:rPr lang="en-US" dirty="0" err="1"/>
              <a:t>endgoal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Made smaller samples myself that contained redundancy</a:t>
            </a:r>
          </a:p>
          <a:p>
            <a:pPr lvl="2"/>
            <a:r>
              <a:rPr lang="en-US" dirty="0"/>
              <a:t>Average 3 sentence length.</a:t>
            </a:r>
          </a:p>
          <a:p>
            <a:r>
              <a:rPr lang="en-US" dirty="0"/>
              <a:t>Technical Tools</a:t>
            </a:r>
          </a:p>
          <a:p>
            <a:pPr lvl="1"/>
            <a:r>
              <a:rPr lang="en-US" dirty="0"/>
              <a:t>NLTK: Collection of python libraries used for natural language processing</a:t>
            </a:r>
          </a:p>
          <a:p>
            <a:pPr lvl="1"/>
            <a:r>
              <a:rPr lang="en-US" dirty="0" err="1"/>
              <a:t>Gensim</a:t>
            </a:r>
            <a:r>
              <a:rPr lang="en-US" dirty="0"/>
              <a:t>: open-source library that incorporates text algorithms and models.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5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2C0A-5121-C746-BAE3-25F72E8E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9D7BF-CCF2-7B41-98AF-8C8E728E1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Fluff Cutter Algorithm</a:t>
            </a:r>
          </a:p>
          <a:p>
            <a:pPr lvl="1"/>
            <a:r>
              <a:rPr lang="en-US" dirty="0"/>
              <a:t>Tokenize the text by word and sentence</a:t>
            </a:r>
          </a:p>
          <a:p>
            <a:pPr lvl="1"/>
            <a:r>
              <a:rPr lang="en-US" dirty="0"/>
              <a:t>Filter all </a:t>
            </a:r>
            <a:r>
              <a:rPr lang="en-US" dirty="0" err="1"/>
              <a:t>stopwords</a:t>
            </a:r>
            <a:endParaRPr lang="en-US" dirty="0"/>
          </a:p>
          <a:p>
            <a:pPr lvl="1"/>
            <a:r>
              <a:rPr lang="en-US" dirty="0"/>
              <a:t>Check for sentences that have the same sentiment</a:t>
            </a:r>
          </a:p>
          <a:p>
            <a:pPr lvl="1"/>
            <a:r>
              <a:rPr lang="en-US" dirty="0"/>
              <a:t>Count word occurrences and use frequency distribution to see which words are repeated in 2 sentence radius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26F2D-4C9F-094A-925E-C2EB1866D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265" y="347860"/>
            <a:ext cx="5236300" cy="374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3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EEDC-272A-A947-BD25-BE1495ED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D6B040-BB25-8E43-A837-D5DE93A60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2041" y="1528713"/>
            <a:ext cx="6106584" cy="30609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317825-B90E-1D49-9A06-1E05D2B1E654}"/>
              </a:ext>
            </a:extLst>
          </p:cNvPr>
          <p:cNvSpPr txBox="1"/>
          <p:nvPr/>
        </p:nvSpPr>
        <p:spPr>
          <a:xfrm>
            <a:off x="203199" y="2404443"/>
            <a:ext cx="5892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Constructed Text Editor to show</a:t>
            </a:r>
          </a:p>
          <a:p>
            <a:r>
              <a:rPr lang="en-US" sz="2500" dirty="0"/>
              <a:t>algorithm at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What’s highlighted is what the algorithm suggests to eliminate.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96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4DE5-16BD-504A-ACAD-34809FA3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3EFA-F8BA-434F-B8D4-E51F7C6DA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696419"/>
            <a:ext cx="10554574" cy="3636511"/>
          </a:xfrm>
        </p:spPr>
        <p:txBody>
          <a:bodyPr/>
          <a:lstStyle/>
          <a:p>
            <a:r>
              <a:rPr lang="en-US" sz="2200" dirty="0"/>
              <a:t>Faulty Algorithm</a:t>
            </a:r>
          </a:p>
          <a:p>
            <a:pPr lvl="1"/>
            <a:r>
              <a:rPr lang="en-US" sz="1800" dirty="0"/>
              <a:t>Word must occur more than once, and pass cosine similarity test.</a:t>
            </a:r>
          </a:p>
          <a:p>
            <a:pPr lvl="1"/>
            <a:r>
              <a:rPr lang="en-US" sz="1800" dirty="0"/>
              <a:t>Sentence must also have same sentiment.</a:t>
            </a:r>
          </a:p>
          <a:p>
            <a:pPr lvl="2"/>
            <a:r>
              <a:rPr lang="en-US" sz="1800" dirty="0"/>
              <a:t>(i.e. positive, negative, neut</a:t>
            </a:r>
            <a:r>
              <a:rPr lang="en-US" sz="1600" dirty="0"/>
              <a:t>ral)</a:t>
            </a:r>
            <a:endParaRPr lang="en-US" sz="2000" dirty="0"/>
          </a:p>
          <a:p>
            <a:r>
              <a:rPr lang="en-US" sz="2200" dirty="0"/>
              <a:t>Ambiguity of language</a:t>
            </a:r>
          </a:p>
          <a:p>
            <a:pPr lvl="1"/>
            <a:r>
              <a:rPr lang="en-US" sz="2000" dirty="0"/>
              <a:t>Words may not have anything in common.</a:t>
            </a:r>
          </a:p>
          <a:p>
            <a:pPr lvl="2"/>
            <a:r>
              <a:rPr lang="en-US" sz="1800" dirty="0"/>
              <a:t>sentence may still be redundant.</a:t>
            </a:r>
          </a:p>
          <a:p>
            <a:pPr lvl="1"/>
            <a:r>
              <a:rPr lang="en-US" sz="2000" dirty="0"/>
              <a:t>Hard to add eliminate functionality.</a:t>
            </a:r>
          </a:p>
          <a:p>
            <a:pPr marL="0" indent="0">
              <a:buNone/>
            </a:pPr>
            <a:endParaRPr lang="en-US" sz="2200" dirty="0"/>
          </a:p>
          <a:p>
            <a:pPr lvl="2"/>
            <a:endParaRPr lang="en-US" sz="18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9B2493-E958-6A47-9F15-C72D09EF5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917" y="3382885"/>
            <a:ext cx="3657081" cy="295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77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996</TotalTime>
  <Words>425</Words>
  <Application>Microsoft Macintosh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2</vt:lpstr>
      <vt:lpstr>Quotable</vt:lpstr>
      <vt:lpstr>Using NLP to Communicate Ideas More Clearly in Writing</vt:lpstr>
      <vt:lpstr>Background</vt:lpstr>
      <vt:lpstr>The Problem</vt:lpstr>
      <vt:lpstr>Questions and Significance</vt:lpstr>
      <vt:lpstr>Relevant Work</vt:lpstr>
      <vt:lpstr>Methodology</vt:lpstr>
      <vt:lpstr>Methodology (cont.)</vt:lpstr>
      <vt:lpstr>Methodology (cont.)</vt:lpstr>
      <vt:lpstr>Findings</vt:lpstr>
      <vt:lpstr>Next Steps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NLP to Communicate Ideas More Clearly in Writing</dc:title>
  <dc:creator>Microsoft Office User</dc:creator>
  <cp:lastModifiedBy>Microsoft Office User</cp:lastModifiedBy>
  <cp:revision>37</cp:revision>
  <dcterms:created xsi:type="dcterms:W3CDTF">2018-06-20T01:32:06Z</dcterms:created>
  <dcterms:modified xsi:type="dcterms:W3CDTF">2018-06-21T07:40:13Z</dcterms:modified>
</cp:coreProperties>
</file>