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b80ce51f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b80ce51f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Foi CORTADA a parte do passo a passo do teleportation:</a:t>
            </a:r>
            <a:r>
              <a:rPr lang="pt-BR"/>
              <a:t> medir corpo/transportar informação/reconstruir corpo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Mencionar que o Quantum Internet Research Group (QIRG) é do Internet Research Task Force (IRTF)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80ce51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80ce51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</a:t>
            </a:r>
            <a:r>
              <a:rPr lang="pt-BR"/>
              <a:t>he Quantum Internet requires both classical and quantum links.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/>
              <a:t>s regards to the </a:t>
            </a:r>
            <a:r>
              <a:rPr lang="pt-BR">
                <a:solidFill>
                  <a:schemeClr val="dk1"/>
                </a:solidFill>
              </a:rPr>
              <a:t>quantum link</a:t>
            </a:r>
            <a:r>
              <a:rPr lang="pt-BR"/>
              <a:t>, there exists a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consensus about the adoption of photons as qubit substrate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[2]. However, heterogeneity arises by considering the different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physical channels the photons propagate through, ranging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free-space optical channels (either ground or satellite free-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space) to optical fibers.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b80ce51f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b80ce51f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8f5d2faa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8f5d2faa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80ce51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80ce51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Enfatizar de início que a quantum teleportation é um importante paradigma de comunicação entre computadores quânticos.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f84a8c0d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f84a8c0d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edia.wired.com/photos/5fd79d05e284964f280ef592/16:9/w_3864,c_limit/GettyImages-1186797312.jpg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29150" y="890600"/>
            <a:ext cx="3633000" cy="21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SaveFirst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430400" y="3224575"/>
            <a:ext cx="46305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Giovani Tavares de Andrade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Pedro Augusto Cardoso Campos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7348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Interesse prévio em controle de finanças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252500" y="117200"/>
            <a:ext cx="479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23013" y="376350"/>
            <a:ext cx="3888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Arquitetura do projeto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90700" y="3683600"/>
            <a:ext cx="8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GettyImages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323025" y="1176750"/>
            <a:ext cx="4170300" cy="25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Projeto segue o padrão MVC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Repositories implementam CRUD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Agem como controles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Banco de dados: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Modelo Relacional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SQL Server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300" y="236250"/>
            <a:ext cx="2951050" cy="46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984250"/>
            <a:ext cx="8520600" cy="3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23013" y="376350"/>
            <a:ext cx="3888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de relações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aplicativo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Futuro do desenvolvimento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445600" cy="28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Implementar integração entre o limite do Método de pagamento e a possibilidade de comprar títulos no Tesouro Direto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Aprimoramento das visualizações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Automatização dos testes por meio de Pipelines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Implementação de medidas de segurança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Conexão com o banco de dados e manuseio das informções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