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55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52D2-FF1B-4C08-B3FD-837978DD5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3BB7D-6079-4FB7-8E4E-01A82439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D2DC-A95C-4420-8939-38DB63CA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0226-C3E7-4E81-B5C3-B8FACD59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29B0-14B7-457E-8DC9-94672C99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29EF-947F-4585-81D4-28CFA0B0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06B9-AA96-420F-AE75-8FD7EAA78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0113-11A9-4208-AF96-B8BAC74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F0F5D-5E88-4D75-91D8-7FE57CD6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CA1E-7F5C-4C8A-B1F5-CA443ACD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9C2F8-6BCB-4615-B5AA-6A38EABA6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30D8-0CA7-4CBB-AC29-05EFF963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DF9E-0B1D-4DB0-9F4C-610047B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1DBA-91E1-424B-9FB5-6E0F2077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89-8CEB-4A54-9972-4A324E2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517B-BBDF-44E8-9F87-1569324D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E432-DE01-49AC-83A3-5557A733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24A3-B181-4916-B25F-438FB010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7762-5635-4219-B716-6824262F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6909-CBC7-4EA5-9D84-91463F1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5033-B046-4632-A843-106E1824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581E-D3A1-4932-BBAD-8DCF9E1D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8262-50EB-43D0-9885-8CF4DA1F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8768-6848-4B5B-8E2C-9B0E42D1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ACBA-3C38-4670-A479-16C9D37D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542F-8323-44A7-B3C8-414711C9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C06B-5714-43EA-B544-5DC8586CA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32B7-9967-4A8D-918B-2B2F576B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44A0-031E-4A64-87CE-4DB1B4A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107A-5757-4C1E-8B30-A414811C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ADEA-69B5-447E-B4D4-944A123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929D-599E-4B9F-BB56-1501A0FD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EC46-A082-43F8-B8A3-EA913FAF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7787-CF85-4158-803D-F2C7BC76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EB190-5AB8-4498-A6E7-70D9D12EF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0660F-6F4F-483E-80AC-9C9EE4C00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BA4A9-9B44-42A0-8B55-65B06A23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C1F98-442F-472F-B249-466F8DF6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5B3B3-DD36-4BB6-B50E-86F2A37B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E777-DB0A-4398-A384-D1AFDC6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75AF-77DD-4678-B756-3CAB815D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8094-B682-4A2B-9D4F-BB188C54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7F4F-14FC-41E9-AF1C-4E88341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90E90-2F75-48B4-8224-8A374E17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98313-CAE5-47C0-94D1-CC51BCE2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0A00-E0E1-4F93-B884-180739A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3E77-C2CF-4DD6-A010-D97ECA16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642C-DDCE-43B2-9F53-11BC471F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D6AA2-CDFE-4B3E-BCFE-BA2CF10A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AB9D-ACBB-48ED-92A3-33856E9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18AD-A737-4A1E-8190-310C144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74F6-4FAF-4D3A-B943-FD664776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42E-376F-4310-98B4-25BC875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ED011-CA28-4B5D-BDF5-AC5956A4A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5A6A-B319-4071-99CB-944567B6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55B39-F4C8-4415-99D1-3B24656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53F4-3B6A-47B5-A047-F7F76B27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1E3A-9FE2-4870-B869-177A18AD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7D1D7-8C79-4A76-8E70-5522040C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999B-0DE7-4C35-A089-4F08996F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0616-1A61-4D37-AFED-E7BC74A9B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1C58-55BA-4678-B563-D1E70536E7C1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3834-1AD7-44B0-917C-E8AFE638E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A304-4EF8-4742-B18B-C6A213CC6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47C3-48F3-4DAC-BDB4-8B93196C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603661-B42E-49B8-895B-6C21D84343CF}"/>
              </a:ext>
            </a:extLst>
          </p:cNvPr>
          <p:cNvSpPr/>
          <p:nvPr/>
        </p:nvSpPr>
        <p:spPr>
          <a:xfrm>
            <a:off x="2228850" y="844932"/>
            <a:ext cx="7534275" cy="2698368"/>
          </a:xfrm>
          <a:custGeom>
            <a:avLst/>
            <a:gdLst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0"/>
              <a:gd name="connsiteY0" fmla="*/ 381008 h 2286000"/>
              <a:gd name="connsiteX1" fmla="*/ 381008 w 8275320"/>
              <a:gd name="connsiteY1" fmla="*/ 0 h 2286000"/>
              <a:gd name="connsiteX2" fmla="*/ 7894312 w 8275320"/>
              <a:gd name="connsiteY2" fmla="*/ 0 h 2286000"/>
              <a:gd name="connsiteX3" fmla="*/ 8275320 w 8275320"/>
              <a:gd name="connsiteY3" fmla="*/ 381008 h 2286000"/>
              <a:gd name="connsiteX4" fmla="*/ 8275320 w 8275320"/>
              <a:gd name="connsiteY4" fmla="*/ 1904992 h 2286000"/>
              <a:gd name="connsiteX5" fmla="*/ 7894312 w 8275320"/>
              <a:gd name="connsiteY5" fmla="*/ 2286000 h 2286000"/>
              <a:gd name="connsiteX6" fmla="*/ 381008 w 8275320"/>
              <a:gd name="connsiteY6" fmla="*/ 2286000 h 2286000"/>
              <a:gd name="connsiteX7" fmla="*/ 0 w 8275320"/>
              <a:gd name="connsiteY7" fmla="*/ 1904992 h 2286000"/>
              <a:gd name="connsiteX8" fmla="*/ 0 w 8275320"/>
              <a:gd name="connsiteY8" fmla="*/ 381008 h 2286000"/>
              <a:gd name="connsiteX0" fmla="*/ 0 w 8275329"/>
              <a:gd name="connsiteY0" fmla="*/ 381895 h 2286887"/>
              <a:gd name="connsiteX1" fmla="*/ 381008 w 8275329"/>
              <a:gd name="connsiteY1" fmla="*/ 887 h 2286887"/>
              <a:gd name="connsiteX2" fmla="*/ 7894312 w 8275329"/>
              <a:gd name="connsiteY2" fmla="*/ 887 h 2286887"/>
              <a:gd name="connsiteX3" fmla="*/ 8275320 w 8275329"/>
              <a:gd name="connsiteY3" fmla="*/ 381895 h 2286887"/>
              <a:gd name="connsiteX4" fmla="*/ 8275320 w 8275329"/>
              <a:gd name="connsiteY4" fmla="*/ 1905879 h 2286887"/>
              <a:gd name="connsiteX5" fmla="*/ 7894312 w 8275329"/>
              <a:gd name="connsiteY5" fmla="*/ 2286887 h 2286887"/>
              <a:gd name="connsiteX6" fmla="*/ 381008 w 8275329"/>
              <a:gd name="connsiteY6" fmla="*/ 2286887 h 2286887"/>
              <a:gd name="connsiteX7" fmla="*/ 0 w 8275329"/>
              <a:gd name="connsiteY7" fmla="*/ 1905879 h 2286887"/>
              <a:gd name="connsiteX8" fmla="*/ 0 w 8275329"/>
              <a:gd name="connsiteY8" fmla="*/ 381895 h 2286887"/>
              <a:gd name="connsiteX0" fmla="*/ 0 w 8275485"/>
              <a:gd name="connsiteY0" fmla="*/ 381895 h 2286887"/>
              <a:gd name="connsiteX1" fmla="*/ 381008 w 8275485"/>
              <a:gd name="connsiteY1" fmla="*/ 887 h 2286887"/>
              <a:gd name="connsiteX2" fmla="*/ 7894312 w 8275485"/>
              <a:gd name="connsiteY2" fmla="*/ 887 h 2286887"/>
              <a:gd name="connsiteX3" fmla="*/ 8275320 w 8275485"/>
              <a:gd name="connsiteY3" fmla="*/ 381895 h 2286887"/>
              <a:gd name="connsiteX4" fmla="*/ 8275320 w 8275485"/>
              <a:gd name="connsiteY4" fmla="*/ 1905879 h 2286887"/>
              <a:gd name="connsiteX5" fmla="*/ 7894312 w 8275485"/>
              <a:gd name="connsiteY5" fmla="*/ 2286887 h 2286887"/>
              <a:gd name="connsiteX6" fmla="*/ 381008 w 8275485"/>
              <a:gd name="connsiteY6" fmla="*/ 2286887 h 2286887"/>
              <a:gd name="connsiteX7" fmla="*/ 0 w 8275485"/>
              <a:gd name="connsiteY7" fmla="*/ 1905879 h 2286887"/>
              <a:gd name="connsiteX8" fmla="*/ 0 w 8275485"/>
              <a:gd name="connsiteY8" fmla="*/ 381895 h 2286887"/>
              <a:gd name="connsiteX0" fmla="*/ 0 w 8276341"/>
              <a:gd name="connsiteY0" fmla="*/ 381895 h 2286887"/>
              <a:gd name="connsiteX1" fmla="*/ 381008 w 8276341"/>
              <a:gd name="connsiteY1" fmla="*/ 887 h 2286887"/>
              <a:gd name="connsiteX2" fmla="*/ 7894312 w 8276341"/>
              <a:gd name="connsiteY2" fmla="*/ 887 h 2286887"/>
              <a:gd name="connsiteX3" fmla="*/ 8275320 w 8276341"/>
              <a:gd name="connsiteY3" fmla="*/ 381895 h 2286887"/>
              <a:gd name="connsiteX4" fmla="*/ 8275320 w 8276341"/>
              <a:gd name="connsiteY4" fmla="*/ 1905879 h 2286887"/>
              <a:gd name="connsiteX5" fmla="*/ 7894312 w 8276341"/>
              <a:gd name="connsiteY5" fmla="*/ 2286887 h 2286887"/>
              <a:gd name="connsiteX6" fmla="*/ 381008 w 8276341"/>
              <a:gd name="connsiteY6" fmla="*/ 2286887 h 2286887"/>
              <a:gd name="connsiteX7" fmla="*/ 0 w 8276341"/>
              <a:gd name="connsiteY7" fmla="*/ 1905879 h 2286887"/>
              <a:gd name="connsiteX8" fmla="*/ 0 w 8276341"/>
              <a:gd name="connsiteY8" fmla="*/ 381895 h 228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6341" h="2286887">
                <a:moveTo>
                  <a:pt x="0" y="381895"/>
                </a:moveTo>
                <a:cubicBezTo>
                  <a:pt x="11430" y="22880"/>
                  <a:pt x="10563" y="887"/>
                  <a:pt x="381008" y="887"/>
                </a:cubicBezTo>
                <a:lnTo>
                  <a:pt x="7894312" y="887"/>
                </a:lnTo>
                <a:cubicBezTo>
                  <a:pt x="8282537" y="-5463"/>
                  <a:pt x="8275320" y="12720"/>
                  <a:pt x="8275320" y="381895"/>
                </a:cubicBezTo>
                <a:lnTo>
                  <a:pt x="8275320" y="1905879"/>
                </a:lnTo>
                <a:cubicBezTo>
                  <a:pt x="8281670" y="2268704"/>
                  <a:pt x="8269837" y="2286887"/>
                  <a:pt x="7894312" y="2286887"/>
                </a:cubicBezTo>
                <a:lnTo>
                  <a:pt x="381008" y="2286887"/>
                </a:lnTo>
                <a:cubicBezTo>
                  <a:pt x="11833" y="2286887"/>
                  <a:pt x="0" y="2268704"/>
                  <a:pt x="0" y="1905879"/>
                </a:cubicBezTo>
                <a:lnTo>
                  <a:pt x="0" y="38189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49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6FE85A-0418-4C18-80A4-7F69843CBFDA}"/>
              </a:ext>
            </a:extLst>
          </p:cNvPr>
          <p:cNvCxnSpPr/>
          <p:nvPr/>
        </p:nvCxnSpPr>
        <p:spPr>
          <a:xfrm>
            <a:off x="5991225" y="866775"/>
            <a:ext cx="0" cy="26765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Gioi Nguyen</dc:creator>
  <cp:lastModifiedBy>Gioi Nguyen</cp:lastModifiedBy>
  <cp:revision>7</cp:revision>
  <dcterms:created xsi:type="dcterms:W3CDTF">2018-05-15T10:53:46Z</dcterms:created>
  <dcterms:modified xsi:type="dcterms:W3CDTF">2018-05-15T17:17:17Z</dcterms:modified>
</cp:coreProperties>
</file>