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9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游ゴシック" panose="020B0400000000000000" pitchFamily="34" charset="-128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C5EC-9E60-47F4-A4DD-F68B6541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10C9A-1939-459F-B52E-F49DC0C5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96EF-09E3-43F0-9DF6-E50CA0E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CA93-AF08-4B83-BB34-8403E380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C967-22F7-4433-9638-07C901BA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5F2-4B51-4973-98BA-9A8A9AD1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8C4B-8763-4521-9032-6E447E76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71A7-E359-4C9A-A2AC-5EA87842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D723-8C84-42DB-82B8-DC652D26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0807-0F89-476E-8832-DDDC647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434D9-6716-433C-9E67-124EC5AD6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4F04E-B627-4162-98D4-F897E259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85C7-B01D-451F-93EC-8BC0014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2EAF-0901-48B9-85C1-7017AD10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C5C4-992B-4D07-A19C-25B600FF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0851-4052-4098-998D-FE0A4C19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6FB3-987A-424A-B6AF-EC54B7DAC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7C6A-3AFC-490A-A5C0-821BF423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A506-B73B-40B0-AEC3-7EA7808E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5159-5A15-4275-B9B8-2BD0B141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056C-3107-46F3-BC63-750C7357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99D2-C562-458C-893B-BBD7DE83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3A82-84CB-4A9B-9F84-413B78FA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4F22-7333-4F1F-B61A-42897E1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0237-6404-4E67-AB25-EF372BE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FA52-1C58-48F6-B784-73CF1295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C9F9-0A55-44B6-BE29-2C34F3E3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485B-B583-4F31-9BCF-20577803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DE39-FFA7-492A-93D5-54CC0BD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1C15-0BC5-4237-A326-2348B892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00B5-5827-4EAD-9697-D7B0113F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40D4-65D5-4ED3-98E9-A06E23379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11B1-20B4-4E34-B510-E7E1AD7C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E0FFA-EECF-45AE-A38C-94D2692F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85F6-31C5-40E1-A14B-77E000E4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44E4-B84E-4DA7-847B-7D6975FA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FBAF-6F0C-46FB-A5D5-B441F58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DD2C-9927-493C-8EE8-7451E33B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B84D5-80CF-44B5-A597-C4CCF836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F51F5-7AAE-4721-87A9-05F3B39DE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E5F6-5793-450E-8D14-8BA0C7C94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3B177-B4A4-442F-B168-E6F927E7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5CDE4-67BC-421D-A807-87454B56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A0338-88D7-4735-B961-299B6D0D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0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94FF-40C6-4AF7-BC50-CDF7D8A2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A1BE-5191-4323-8077-7B99C042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ABC3A-28E0-4215-B946-0CFA0D6A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EA8FA-A930-4A93-8EF8-08314A0B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3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7E58A-5914-45F1-8746-2424158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C1CF-89BE-4AB7-A9F5-05FE8671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B275A-5E65-4735-B67B-8A4AD5C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3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6F11-C5CE-4D6A-89BA-DC6B8DD4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DB64-CD34-46E8-A7E9-FF1771FD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1326C-5462-4081-A4EF-4D5133EE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6DB90-D806-4D3E-9E20-2CE85DCE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2EC2F-BCBD-4742-98A0-FB225865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823C-61AC-4357-8D6E-32FAFCC4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7504-9A8D-4197-B556-2AF76C28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05FD-FDA9-472B-9351-BCAFBBEE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F405-DD2D-4EF6-88DF-8D05372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4EDA-BDFE-4B74-902C-8FEB9C3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099D-4303-4D17-A6C8-E0798EF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5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3B25-817B-42A5-99FA-E2E79BCB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21344-E237-4E2A-86C6-2B6580CC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4CFF-18E4-444D-8BC7-AD66BA06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FF2F-8217-46E5-B81F-FC3C31BF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DD3A-4AC2-42DE-8036-C9C7BF1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2075-6069-4D94-BCE6-218E5E8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7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1103-985E-46C6-AAB5-66F167D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49FF3-410C-47BA-AE37-4BB62D86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81-2CC1-4FC0-ACE3-F7E143DC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9AD-2B54-4EC7-9F47-F8641A79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2B40-D923-4BB5-982C-BB061CA4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9E774-E9E6-4D9A-96BE-F38FE4E60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7CBBD-0DAF-4ABB-9D73-B1DB4C10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DBB0-0F9A-407C-A826-F21387C9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6167-F7A6-4151-B6F1-7B6EA0A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22B7-90F3-42B7-914F-9F7C2307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15D5-6C06-4460-AE80-CD48F974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DEE2E-396A-4A9B-9525-8E1A6A80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1CCB-12AE-419E-A177-869444B7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8507-E2DC-47BE-8E87-D2119218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AB76-275A-4FBF-9BB3-D45C1B6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E29A-1668-45AD-A745-CE0635D7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840-14B8-4E34-9D9C-D5B79F1DE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730D-1A6B-4935-9D80-072F9D5E2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C3ADA-2173-48C3-BF76-1CA570ED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AFF96-5F19-4F0F-8F65-9DEC0816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EC10-456B-4DC0-B1C2-33D8A82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42DA-E085-4C8F-8F65-E90F999F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D3C6-A2AB-4A3C-BB3F-564DD9ED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79B2-803D-4147-AF95-DB94FA62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674A5-CA13-446D-9DB3-C1597667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92EFA-21E9-47D5-9954-430150AB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6ABD9-B779-4C9F-B362-448B6FAB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32B9B-607E-40B0-AAD6-F24B0235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42A4-26F6-4B22-B41C-8B1581F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99B-2379-4F6B-89F2-EA43DD49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6E496-7EA0-4B02-AB76-63336878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E299B-ED32-4244-AF0D-5E9859F6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DF39B-DB16-42FF-9E7C-D80A6DC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85252-6BB9-4C21-8C83-A98C373E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9CBD3-53AC-428D-A677-E995221F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7AC7-059A-4219-9CDD-66838FA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FE08-A7B8-4502-89FE-D0EE90F3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7717-4731-4BB6-8A68-6A90A250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F3E-30B7-4C4B-A50E-15A81AEB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CBAC-36D7-41CB-840F-F27649B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7697-ED09-474E-9303-872ED2C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58B2-7843-4791-9190-5F71DF94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566E-9496-42F7-AB40-09FE9AF2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A9F30-E9AA-4661-9347-EB99AA948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B45A-39F9-44C5-ABC0-0763E263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F6261-5F36-4B68-A830-F392B59E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41C9-5962-4580-B28A-B4BF1D61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D909-CE05-4C56-8A31-079680E3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24737-913F-4F59-8D98-974A58A0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B8D0-81B1-4B02-BA29-1354740B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18CF-EF20-45C5-87E6-61789F12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CC22-86CA-46B0-A99F-D84065DF07E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329B-2C01-457B-B5C2-EAD41241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16D8-5D4F-4C2D-A5A6-5D1C5CBC3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2C55-3727-46E4-888A-6845A365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4BAEA-143B-4073-A353-CE8EEFA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6056-3BFD-4B66-B417-64D82C03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8072-DBD1-41FB-975A-259BFCCF2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00AA-C516-465A-9029-4CF99042D55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D8D-5EED-4538-8E28-C2B804168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9199-42EE-4350-B27A-2EE172D9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FEDD-C6A7-4451-8CFF-24F27A8D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51D83-1CDB-482F-A3DE-F02A7D133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83955"/>
              </p:ext>
            </p:extLst>
          </p:nvPr>
        </p:nvGraphicFramePr>
        <p:xfrm>
          <a:off x="5835404" y="173909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741696-2E7F-4EC4-BC91-8B4490B5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83899"/>
              </p:ext>
            </p:extLst>
          </p:nvPr>
        </p:nvGraphicFramePr>
        <p:xfrm>
          <a:off x="5378204" y="2212371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3F729B-940A-4DB0-83B7-7455D5C72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93626"/>
              </p:ext>
            </p:extLst>
          </p:nvPr>
        </p:nvGraphicFramePr>
        <p:xfrm>
          <a:off x="3092204" y="268565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B22C6D-EA53-46C2-AB4F-63A041716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6823"/>
              </p:ext>
            </p:extLst>
          </p:nvPr>
        </p:nvGraphicFramePr>
        <p:xfrm>
          <a:off x="4006604" y="3158931"/>
          <a:ext cx="3657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881261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C99EE9-9D10-452A-A512-B59F5610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54010"/>
              </p:ext>
            </p:extLst>
          </p:nvPr>
        </p:nvGraphicFramePr>
        <p:xfrm>
          <a:off x="5835404" y="363221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sp>
        <p:nvSpPr>
          <p:cNvPr id="14" name="SO 1">
            <a:extLst>
              <a:ext uri="{FF2B5EF4-FFF2-40B4-BE49-F238E27FC236}">
                <a16:creationId xmlns:a16="http://schemas.microsoft.com/office/drawing/2014/main" id="{9481C498-5C4B-42E3-A512-C63A20699680}"/>
              </a:ext>
            </a:extLst>
          </p:cNvPr>
          <p:cNvSpPr/>
          <p:nvPr/>
        </p:nvSpPr>
        <p:spPr>
          <a:xfrm>
            <a:off x="2375146" y="1755171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BANG CAU HOI">
            <a:extLst>
              <a:ext uri="{FF2B5EF4-FFF2-40B4-BE49-F238E27FC236}">
                <a16:creationId xmlns:a16="http://schemas.microsoft.com/office/drawing/2014/main" id="{0ADCE57C-0D95-465E-A443-14F65C707071}"/>
              </a:ext>
            </a:extLst>
          </p:cNvPr>
          <p:cNvSpPr/>
          <p:nvPr/>
        </p:nvSpPr>
        <p:spPr>
          <a:xfrm>
            <a:off x="2120654" y="4998055"/>
            <a:ext cx="8667750" cy="177165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2060"/>
                </a:solidFill>
              </a:rPr>
              <a:t>１．ゲートさんはなにのきょうどせつりつしゃですか。</a:t>
            </a:r>
            <a:endParaRPr lang="en-US" sz="32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SO 1">
            <a:extLst>
              <a:ext uri="{FF2B5EF4-FFF2-40B4-BE49-F238E27FC236}">
                <a16:creationId xmlns:a16="http://schemas.microsoft.com/office/drawing/2014/main" id="{1D33F037-C28B-4E1E-A3EF-BEB8B1D85450}"/>
              </a:ext>
            </a:extLst>
          </p:cNvPr>
          <p:cNvSpPr/>
          <p:nvPr/>
        </p:nvSpPr>
        <p:spPr>
          <a:xfrm>
            <a:off x="2375146" y="222385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BANG CAU HOI">
            <a:extLst>
              <a:ext uri="{FF2B5EF4-FFF2-40B4-BE49-F238E27FC236}">
                <a16:creationId xmlns:a16="http://schemas.microsoft.com/office/drawing/2014/main" id="{769B24B0-2995-4B14-B68B-68E09B471FA8}"/>
              </a:ext>
            </a:extLst>
          </p:cNvPr>
          <p:cNvSpPr/>
          <p:nvPr/>
        </p:nvSpPr>
        <p:spPr>
          <a:xfrm>
            <a:off x="2120654" y="4998271"/>
            <a:ext cx="8667750" cy="177165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２．ゲ</a:t>
            </a:r>
            <a:r>
              <a:rPr lang="ja-JP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ー</a:t>
            </a:r>
            <a:r>
              <a:rPr lang="ja-JP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トさんはどのだいがくのだいがくせいでしたか。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O 1">
            <a:extLst>
              <a:ext uri="{FF2B5EF4-FFF2-40B4-BE49-F238E27FC236}">
                <a16:creationId xmlns:a16="http://schemas.microsoft.com/office/drawing/2014/main" id="{BBCF5F42-A4D3-480F-90D5-E92A468C1E32}"/>
              </a:ext>
            </a:extLst>
          </p:cNvPr>
          <p:cNvSpPr/>
          <p:nvPr/>
        </p:nvSpPr>
        <p:spPr>
          <a:xfrm>
            <a:off x="2375146" y="2692543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BANG CAU HOI">
            <a:extLst>
              <a:ext uri="{FF2B5EF4-FFF2-40B4-BE49-F238E27FC236}">
                <a16:creationId xmlns:a16="http://schemas.microsoft.com/office/drawing/2014/main" id="{3CEA3445-5BFD-4D20-8243-F1C9A3DCCAC0}"/>
              </a:ext>
            </a:extLst>
          </p:cNvPr>
          <p:cNvSpPr/>
          <p:nvPr/>
        </p:nvSpPr>
        <p:spPr>
          <a:xfrm>
            <a:off x="2120654" y="4997839"/>
            <a:ext cx="8667750" cy="177165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rgbClr val="002060"/>
                </a:solidFill>
                <a:latin typeface="+mj-lt"/>
              </a:rPr>
              <a:t>３．ゲートさんはなねんからせかいでひとが</a:t>
            </a:r>
            <a:endParaRPr lang="en-US" altLang="ja-JP" sz="32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ja-JP" altLang="en-US" sz="32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いちば</a:t>
            </a:r>
            <a:r>
              <a:rPr lang="ja-JP" altLang="en-US" sz="3200" b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んリッチですか。</a:t>
            </a:r>
            <a:endParaRPr lang="en-US" sz="3200" b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SO 1">
            <a:extLst>
              <a:ext uri="{FF2B5EF4-FFF2-40B4-BE49-F238E27FC236}">
                <a16:creationId xmlns:a16="http://schemas.microsoft.com/office/drawing/2014/main" id="{DC8E29FB-25FA-4026-9584-5B271CEC0B79}"/>
              </a:ext>
            </a:extLst>
          </p:cNvPr>
          <p:cNvSpPr/>
          <p:nvPr/>
        </p:nvSpPr>
        <p:spPr>
          <a:xfrm>
            <a:off x="2375146" y="3161229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BANG CAU HOI">
            <a:extLst>
              <a:ext uri="{FF2B5EF4-FFF2-40B4-BE49-F238E27FC236}">
                <a16:creationId xmlns:a16="http://schemas.microsoft.com/office/drawing/2014/main" id="{6B3846DD-5E39-46C1-A283-DA1E2B3460E8}"/>
              </a:ext>
            </a:extLst>
          </p:cNvPr>
          <p:cNvSpPr/>
          <p:nvPr/>
        </p:nvSpPr>
        <p:spPr>
          <a:xfrm>
            <a:off x="2107708" y="5011621"/>
            <a:ext cx="8667750" cy="177165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rgbClr val="002060"/>
                </a:solidFill>
                <a:latin typeface="+mj-lt"/>
              </a:rPr>
              <a:t>４．ゲートさんはまいあさなにをよみますか。</a:t>
            </a:r>
            <a:endParaRPr lang="en-US" sz="3200" b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SO 1">
            <a:extLst>
              <a:ext uri="{FF2B5EF4-FFF2-40B4-BE49-F238E27FC236}">
                <a16:creationId xmlns:a16="http://schemas.microsoft.com/office/drawing/2014/main" id="{F9A7A82C-2ACE-41B7-B1D4-7B2D084475AA}"/>
              </a:ext>
            </a:extLst>
          </p:cNvPr>
          <p:cNvSpPr/>
          <p:nvPr/>
        </p:nvSpPr>
        <p:spPr>
          <a:xfrm>
            <a:off x="2375146" y="362991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BANG CAU HOI">
            <a:extLst>
              <a:ext uri="{FF2B5EF4-FFF2-40B4-BE49-F238E27FC236}">
                <a16:creationId xmlns:a16="http://schemas.microsoft.com/office/drawing/2014/main" id="{53D9CBA9-4747-457A-BC3C-5A1C60F568E3}"/>
              </a:ext>
            </a:extLst>
          </p:cNvPr>
          <p:cNvSpPr/>
          <p:nvPr/>
        </p:nvSpPr>
        <p:spPr>
          <a:xfrm>
            <a:off x="2130179" y="5004731"/>
            <a:ext cx="8667750" cy="177165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rgbClr val="002060"/>
                </a:solidFill>
                <a:latin typeface="+mj-lt"/>
              </a:rPr>
              <a:t>５．ゲートさんはスポーツでなにが</a:t>
            </a:r>
            <a:endParaRPr lang="en-US" altLang="ja-JP" sz="32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ja-JP" altLang="en-US" sz="3200" b="1" dirty="0">
                <a:solidFill>
                  <a:srgbClr val="002060"/>
                </a:solidFill>
                <a:latin typeface="+mj-lt"/>
              </a:rPr>
              <a:t>好き</a:t>
            </a:r>
            <a:r>
              <a:rPr lang="ja-JP" altLang="en-US" sz="3200" b="1" dirty="0" smtClean="0">
                <a:solidFill>
                  <a:srgbClr val="002060"/>
                </a:solidFill>
                <a:latin typeface="+mj-lt"/>
              </a:rPr>
              <a:t>ですか。</a:t>
            </a:r>
            <a:endParaRPr lang="en-US" sz="3200" b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3969910-3E7B-4BBE-AFC8-387C40E8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00066"/>
              </p:ext>
            </p:extLst>
          </p:nvPr>
        </p:nvGraphicFramePr>
        <p:xfrm>
          <a:off x="5835404" y="173220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548F70-A63A-474C-AF78-525FFBDB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25097"/>
              </p:ext>
            </p:extLst>
          </p:nvPr>
        </p:nvGraphicFramePr>
        <p:xfrm>
          <a:off x="5378204" y="2212371"/>
          <a:ext cx="1828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23EA23F-848A-4C7C-B6C3-C10C2932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00315"/>
              </p:ext>
            </p:extLst>
          </p:nvPr>
        </p:nvGraphicFramePr>
        <p:xfrm>
          <a:off x="3092204" y="268565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E67180-47FA-4817-940E-F8DF1289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51612"/>
              </p:ext>
            </p:extLst>
          </p:nvPr>
        </p:nvGraphicFramePr>
        <p:xfrm>
          <a:off x="4006604" y="3158931"/>
          <a:ext cx="3657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881261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3E1DE1-3E2E-490B-8356-B73A8135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21664"/>
              </p:ext>
            </p:extLst>
          </p:nvPr>
        </p:nvGraphicFramePr>
        <p:xfrm>
          <a:off x="5835404" y="3632211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995028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7658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2471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00792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12378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5667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540908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0137"/>
                  </a:ext>
                </a:extLst>
              </a:tr>
            </a:tbl>
          </a:graphicData>
        </a:graphic>
      </p:graphicFrame>
      <p:sp>
        <p:nvSpPr>
          <p:cNvPr id="39" name="SO 1">
            <a:extLst>
              <a:ext uri="{FF2B5EF4-FFF2-40B4-BE49-F238E27FC236}">
                <a16:creationId xmlns:a16="http://schemas.microsoft.com/office/drawing/2014/main" id="{4A20E550-B7DC-4BD0-A2B7-A8E53D50887C}"/>
              </a:ext>
            </a:extLst>
          </p:cNvPr>
          <p:cNvSpPr/>
          <p:nvPr/>
        </p:nvSpPr>
        <p:spPr>
          <a:xfrm>
            <a:off x="5835404" y="120154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６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5D32D8-874D-4431-BCF9-B9B8EC6C9F08}"/>
              </a:ext>
            </a:extLst>
          </p:cNvPr>
          <p:cNvSpPr/>
          <p:nvPr/>
        </p:nvSpPr>
        <p:spPr>
          <a:xfrm>
            <a:off x="824447" y="236526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ゲームをしましょう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9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Times New Roman</vt:lpstr>
      <vt:lpstr>Arial</vt:lpstr>
      <vt:lpstr>游ゴシック</vt:lpstr>
      <vt:lpstr>Calibri Light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vvxel</dc:creator>
  <cp:lastModifiedBy>Duong Van Gioi 20215041</cp:lastModifiedBy>
  <cp:revision>17</cp:revision>
  <dcterms:created xsi:type="dcterms:W3CDTF">2018-05-14T02:36:00Z</dcterms:created>
  <dcterms:modified xsi:type="dcterms:W3CDTF">2022-01-14T14:08:41Z</dcterms:modified>
</cp:coreProperties>
</file>