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3" r:id="rId8"/>
    <p:sldId id="260" r:id="rId9"/>
    <p:sldId id="264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C6"/>
    <a:srgbClr val="FFE8D2"/>
    <a:srgbClr val="FFEBD8"/>
    <a:srgbClr val="FF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626F-1C64-4A30-B9E8-6C5D95601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F295-8BFE-4058-99B2-502EE9FD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-780605"/>
            <a:ext cx="9144000" cy="2387600"/>
          </a:xfrm>
        </p:spPr>
        <p:txBody>
          <a:bodyPr/>
          <a:lstStyle/>
          <a:p>
            <a:r>
              <a:rPr lang="vi-VN" dirty="0" smtClean="0"/>
              <a:t>Phật Giáo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22" y="376251"/>
            <a:ext cx="6858000" cy="68580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74" y="1497267"/>
            <a:ext cx="36204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8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9016"/>
            <a:ext cx="10515600" cy="1325563"/>
          </a:xfrm>
        </p:spPr>
        <p:txBody>
          <a:bodyPr/>
          <a:lstStyle/>
          <a:p>
            <a:pPr algn="ctr"/>
            <a:r>
              <a:rPr lang="vi-VN" dirty="0" smtClean="0"/>
              <a:t>Ảnh hướng tới văn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5053"/>
            <a:ext cx="10515600" cy="1325563"/>
          </a:xfrm>
        </p:spPr>
        <p:txBody>
          <a:bodyPr/>
          <a:lstStyle/>
          <a:p>
            <a:pPr algn="ctr"/>
            <a:r>
              <a:rPr lang="vi-VN" dirty="0" smtClean="0"/>
              <a:t>LỊCH 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Lịch Sử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339784" cy="7167418"/>
          </a:xfrm>
        </p:spPr>
      </p:pic>
    </p:spTree>
    <p:extLst>
      <p:ext uri="{BB962C8B-B14F-4D97-AF65-F5344CB8AC3E}">
        <p14:creationId xmlns:p14="http://schemas.microsoft.com/office/powerpoint/2010/main" val="37768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vi-VN" dirty="0" smtClean="0"/>
              <a:t>Giáo Lý Cốt Lõi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707"/>
            <a:ext cx="10515600" cy="1325563"/>
          </a:xfrm>
        </p:spPr>
        <p:txBody>
          <a:bodyPr/>
          <a:lstStyle/>
          <a:p>
            <a:pPr algn="ctr"/>
            <a:r>
              <a:rPr lang="vi-VN" dirty="0" smtClean="0"/>
              <a:t>Tông Phái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7415"/>
            <a:ext cx="10515600" cy="1325563"/>
          </a:xfrm>
        </p:spPr>
        <p:txBody>
          <a:bodyPr/>
          <a:lstStyle/>
          <a:p>
            <a:pPr algn="ctr"/>
            <a:r>
              <a:rPr lang="vi-VN" dirty="0" smtClean="0"/>
              <a:t>Phật Giáo trên thế giới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22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Phật Giáo</vt:lpstr>
      <vt:lpstr>LỊCH SỬ</vt:lpstr>
      <vt:lpstr>Lịch Sử</vt:lpstr>
      <vt:lpstr>Giáo Lý Cốt Lõi</vt:lpstr>
      <vt:lpstr>PowerPoint Presentation</vt:lpstr>
      <vt:lpstr>Tông Phái</vt:lpstr>
      <vt:lpstr>PowerPoint Presentation</vt:lpstr>
      <vt:lpstr>Phật Giáo trên thế giới</vt:lpstr>
      <vt:lpstr>PowerPoint Presentation</vt:lpstr>
      <vt:lpstr>Ảnh hướng tới văn hóa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Phật Pháp</dc:title>
  <dc:creator>Duong Van Gioi 20215041</dc:creator>
  <cp:lastModifiedBy>Duong Van Gioi 20215041</cp:lastModifiedBy>
  <cp:revision>8</cp:revision>
  <dcterms:created xsi:type="dcterms:W3CDTF">2022-11-12T04:35:50Z</dcterms:created>
  <dcterms:modified xsi:type="dcterms:W3CDTF">2022-11-14T16:05:49Z</dcterms:modified>
</cp:coreProperties>
</file>