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31A4-D541-40F4-A596-F8D98A74C10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BE11-978D-4C40-924C-36A3A609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31A4-D541-40F4-A596-F8D98A74C10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BE11-978D-4C40-924C-36A3A609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31A4-D541-40F4-A596-F8D98A74C10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BE11-978D-4C40-924C-36A3A609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2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31A4-D541-40F4-A596-F8D98A74C10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BE11-978D-4C40-924C-36A3A609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31A4-D541-40F4-A596-F8D98A74C10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BE11-978D-4C40-924C-36A3A609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31A4-D541-40F4-A596-F8D98A74C10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BE11-978D-4C40-924C-36A3A609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31A4-D541-40F4-A596-F8D98A74C10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BE11-978D-4C40-924C-36A3A609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31A4-D541-40F4-A596-F8D98A74C10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BE11-978D-4C40-924C-36A3A609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31A4-D541-40F4-A596-F8D98A74C10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BE11-978D-4C40-924C-36A3A609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31A4-D541-40F4-A596-F8D98A74C10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BE11-978D-4C40-924C-36A3A609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4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31A4-D541-40F4-A596-F8D98A74C10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BE11-978D-4C40-924C-36A3A609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31A4-D541-40F4-A596-F8D98A74C10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BE11-978D-4C40-924C-36A3A6090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291" y="2447636"/>
            <a:ext cx="9827491" cy="2577090"/>
          </a:xfrm>
        </p:spPr>
        <p:txBody>
          <a:bodyPr>
            <a:noAutofit/>
          </a:bodyPr>
          <a:lstStyle/>
          <a:p>
            <a:r>
              <a:rPr lang="en-US" altLang="ja-JP" sz="20000" dirty="0" smtClean="0"/>
              <a:t/>
            </a:r>
            <a:br>
              <a:rPr lang="en-US" altLang="ja-JP" sz="20000" dirty="0" smtClean="0"/>
            </a:br>
            <a:r>
              <a:rPr lang="en-US" altLang="ja-JP" sz="20000" dirty="0"/>
              <a:t/>
            </a:r>
            <a:br>
              <a:rPr lang="en-US" altLang="ja-JP" sz="20000" dirty="0"/>
            </a:br>
            <a:r>
              <a:rPr lang="en-US" altLang="ja-JP" sz="20000" dirty="0" smtClean="0"/>
              <a:t>G</a:t>
            </a:r>
            <a:r>
              <a:rPr lang="vi-VN" sz="20000" dirty="0" smtClean="0"/>
              <a:t>obi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239244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みなさん、こんにちは！！！</a:t>
            </a:r>
            <a:endParaRPr lang="en-US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7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0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UD Digi Kyokasho NP-B</vt:lpstr>
      <vt:lpstr>Yu Gothic Light</vt:lpstr>
      <vt:lpstr>Arial</vt:lpstr>
      <vt:lpstr>Calibri</vt:lpstr>
      <vt:lpstr>Calibri Light</vt:lpstr>
      <vt:lpstr>Times New Roman</vt:lpstr>
      <vt:lpstr>Office Theme</vt:lpstr>
      <vt:lpstr>  Gobi</vt:lpstr>
      <vt:lpstr>みなさん、こんにちは！！！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OHAYo</dc:title>
  <dc:creator>Duong Van Gioi 20215041</dc:creator>
  <cp:lastModifiedBy>Duong Van Gioi 20215041</cp:lastModifiedBy>
  <cp:revision>3</cp:revision>
  <dcterms:created xsi:type="dcterms:W3CDTF">2021-12-26T04:44:04Z</dcterms:created>
  <dcterms:modified xsi:type="dcterms:W3CDTF">2021-12-26T05:12:52Z</dcterms:modified>
</cp:coreProperties>
</file>