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3"/>
  </p:notesMasterIdLst>
  <p:sldIdLst>
    <p:sldId id="256" r:id="rId5"/>
    <p:sldId id="257" r:id="rId6"/>
    <p:sldId id="258" r:id="rId7"/>
    <p:sldId id="259" r:id="rId8"/>
    <p:sldId id="260" r:id="rId9"/>
    <p:sldId id="261" r:id="rId10"/>
    <p:sldId id="262" r:id="rId11"/>
    <p:sldId id="263"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Century Gothic" panose="020B0604020202020204" charset="0"/>
      <p:regular r:id="rId18"/>
      <p:bold r:id="rId19"/>
      <p:italic r:id="rId20"/>
      <p:boldItalic r:id="rId21"/>
    </p:embeddedFont>
    <p:embeddedFont>
      <p:font typeface="Quattrocento Sans"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sAUrpcd4YXBYe4DGBbcmMXVLJu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EDFD13-EB89-4D02-BB5C-AA9599330007}" v="1" dt="2021-12-24T07:04:03.5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5.fntdata"/><Relationship Id="rId26" Type="http://customschemas.google.com/relationships/presentationmetadata" Target="metadata"/><Relationship Id="rId3" Type="http://schemas.openxmlformats.org/officeDocument/2006/relationships/customXml" Target="../customXml/item3.xml"/><Relationship Id="rId21"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1.fntdata"/><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6.fntdata"/><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an Minh Tai 20215133" userId="S::tai.dm215133@sis.hust.edu.vn::4d5cad91-b50b-436c-a86a-98227ca6df8e" providerId="AD" clId="Web-{94EDFD13-EB89-4D02-BB5C-AA9599330007}"/>
    <pc:docChg chg="modSld">
      <pc:chgData name="Doan Minh Tai 20215133" userId="S::tai.dm215133@sis.hust.edu.vn::4d5cad91-b50b-436c-a86a-98227ca6df8e" providerId="AD" clId="Web-{94EDFD13-EB89-4D02-BB5C-AA9599330007}" dt="2021-12-24T07:04:03.518" v="0" actId="1076"/>
      <pc:docMkLst>
        <pc:docMk/>
      </pc:docMkLst>
      <pc:sldChg chg="modSp">
        <pc:chgData name="Doan Minh Tai 20215133" userId="S::tai.dm215133@sis.hust.edu.vn::4d5cad91-b50b-436c-a86a-98227ca6df8e" providerId="AD" clId="Web-{94EDFD13-EB89-4D02-BB5C-AA9599330007}" dt="2021-12-24T07:04:03.518" v="0" actId="1076"/>
        <pc:sldMkLst>
          <pc:docMk/>
          <pc:sldMk cId="0" sldId="259"/>
        </pc:sldMkLst>
        <pc:grpChg chg="mod">
          <ac:chgData name="Doan Minh Tai 20215133" userId="S::tai.dm215133@sis.hust.edu.vn::4d5cad91-b50b-436c-a86a-98227ca6df8e" providerId="AD" clId="Web-{94EDFD13-EB89-4D02-BB5C-AA9599330007}" dt="2021-12-24T07:04:03.518" v="0" actId="1076"/>
          <ac:grpSpMkLst>
            <pc:docMk/>
            <pc:sldMk cId="0" sldId="259"/>
            <ac:grpSpMk id="145" creationId="{00000000-0000-0000-0000-000000000000}"/>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ja-JP"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google.com/spreadsheets/d/1O3kP6fM3VgPWooGvw0E8LKAzuHMrMlQ3G4eCuuySnCI/edit#gid=0"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jp.piliapp.com/random/wheel/"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drive.google.com/drive/u/0/folders/1cvkguvvVgpXCAU_1IA7zof7VVMsOZRo1"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rive.google.com/drive/u/0/folders/1PhO4nmQkRjkyzW7nuRuhv3eXKzZgDA3I"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sz="1000">
                <a:highlight>
                  <a:srgbClr val="FFFFFF"/>
                </a:highlight>
                <a:latin typeface="Arial"/>
                <a:ea typeface="Arial"/>
                <a:cs typeface="Arial"/>
                <a:sym typeface="Arial"/>
              </a:rPr>
              <a:t>概要：</a:t>
            </a:r>
            <a:endParaRPr sz="1000">
              <a:highlight>
                <a:srgbClr val="FFFFFF"/>
              </a:highlight>
              <a:latin typeface="Arial"/>
              <a:ea typeface="Arial"/>
              <a:cs typeface="Arial"/>
              <a:sym typeface="Arial"/>
            </a:endParaRPr>
          </a:p>
          <a:p>
            <a:pPr marL="0" lvl="0" indent="0" algn="l" rtl="0">
              <a:lnSpc>
                <a:spcPct val="100000"/>
              </a:lnSpc>
              <a:spcBef>
                <a:spcPts val="0"/>
              </a:spcBef>
              <a:spcAft>
                <a:spcPts val="0"/>
              </a:spcAft>
              <a:buSzPts val="1400"/>
              <a:buNone/>
            </a:pPr>
            <a:r>
              <a:rPr lang="ja-JP" sz="1000">
                <a:highlight>
                  <a:srgbClr val="FFFFFF"/>
                </a:highlight>
                <a:latin typeface="Arial"/>
                <a:ea typeface="Arial"/>
                <a:cs typeface="Arial"/>
                <a:sym typeface="Arial"/>
              </a:rPr>
              <a:t>◇目的：①身近なことについて言うことができる。</a:t>
            </a:r>
            <a:endParaRPr sz="1000">
              <a:highlight>
                <a:srgbClr val="FFFFFF"/>
              </a:highlight>
              <a:latin typeface="Arial"/>
              <a:ea typeface="Arial"/>
              <a:cs typeface="Arial"/>
              <a:sym typeface="Arial"/>
            </a:endParaRPr>
          </a:p>
          <a:p>
            <a:pPr marL="0" lvl="0" indent="0" algn="l" rtl="0">
              <a:lnSpc>
                <a:spcPct val="100000"/>
              </a:lnSpc>
              <a:spcBef>
                <a:spcPts val="0"/>
              </a:spcBef>
              <a:spcAft>
                <a:spcPts val="0"/>
              </a:spcAft>
              <a:buSzPts val="1400"/>
              <a:buNone/>
            </a:pPr>
            <a:r>
              <a:rPr lang="ja-JP" sz="1150">
                <a:highlight>
                  <a:srgbClr val="FFFFFF"/>
                </a:highlight>
                <a:latin typeface="Arial"/>
                <a:ea typeface="Arial"/>
                <a:cs typeface="Arial"/>
                <a:sym typeface="Arial"/>
              </a:rPr>
              <a:t>◇期間：4週間（12月24日（金）～1月19日（水）※祝日授業なし）</a:t>
            </a:r>
            <a:endParaRPr sz="1150">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ja-JP" sz="1150">
                <a:highlight>
                  <a:srgbClr val="FFFFFF"/>
                </a:highlight>
                <a:latin typeface="Arial"/>
                <a:ea typeface="Arial"/>
                <a:cs typeface="Arial"/>
                <a:sym typeface="Arial"/>
              </a:rPr>
              <a:t>◇頻度：週1回(1回45分)</a:t>
            </a:r>
            <a:endParaRPr sz="1150">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ja-JP" sz="1150">
                <a:highlight>
                  <a:srgbClr val="FFFFFF"/>
                </a:highlight>
                <a:latin typeface="Arial"/>
                <a:ea typeface="Arial"/>
                <a:cs typeface="Arial"/>
                <a:sym typeface="Arial"/>
              </a:rPr>
              <a:t>◇回数：4回</a:t>
            </a:r>
            <a:endParaRPr sz="1150">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ja-JP" sz="1150">
                <a:highlight>
                  <a:srgbClr val="FFFFFF"/>
                </a:highlight>
                <a:latin typeface="Arial"/>
                <a:ea typeface="Arial"/>
                <a:cs typeface="Arial"/>
                <a:sym typeface="Arial"/>
              </a:rPr>
              <a:t>◇計画：</a:t>
            </a:r>
            <a:r>
              <a:rPr lang="ja-JP" sz="1000">
                <a:highlight>
                  <a:srgbClr val="FFFFFF"/>
                </a:highlight>
                <a:latin typeface="Arial"/>
                <a:ea typeface="Arial"/>
                <a:cs typeface="Arial"/>
                <a:sym typeface="Arial"/>
              </a:rPr>
              <a:t>①グループで相談（VN語可）　</a:t>
            </a:r>
            <a:endParaRPr sz="1000">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ja-JP" sz="1000">
                <a:highlight>
                  <a:srgbClr val="FFFFFF"/>
                </a:highlight>
                <a:latin typeface="Arial"/>
                <a:ea typeface="Arial"/>
                <a:cs typeface="Arial"/>
                <a:sym typeface="Arial"/>
              </a:rPr>
              <a:t>                ②作成　</a:t>
            </a:r>
            <a:endParaRPr sz="1000">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ja-JP" sz="1000">
                <a:highlight>
                  <a:srgbClr val="FFFFFF"/>
                </a:highlight>
                <a:latin typeface="Arial"/>
                <a:ea typeface="Arial"/>
                <a:cs typeface="Arial"/>
                <a:sym typeface="Arial"/>
              </a:rPr>
              <a:t>                ③発表∔質問（日本語）（１グループ10～15分×5グループくらい）（詳しい内容：</a:t>
            </a:r>
            <a:r>
              <a:rPr lang="ja-JP" sz="1150">
                <a:highlight>
                  <a:srgbClr val="FFFFFF"/>
                </a:highlight>
                <a:latin typeface="Arial"/>
                <a:ea typeface="Arial"/>
                <a:cs typeface="Arial"/>
                <a:sym typeface="Arial"/>
              </a:rPr>
              <a:t>下記参照）</a:t>
            </a:r>
            <a:endParaRPr sz="1150">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ja-JP" sz="1150">
                <a:highlight>
                  <a:srgbClr val="FFFFFF"/>
                </a:highlight>
                <a:latin typeface="Arial"/>
                <a:ea typeface="Arial"/>
                <a:cs typeface="Arial"/>
                <a:sym typeface="Arial"/>
              </a:rPr>
              <a:t>◇成績評価方法：</a:t>
            </a:r>
            <a:r>
              <a:rPr lang="ja-JP" sz="1000">
                <a:highlight>
                  <a:srgbClr val="FFFFFF"/>
                </a:highlight>
                <a:latin typeface="Arial"/>
                <a:ea typeface="Arial"/>
                <a:cs typeface="Arial"/>
                <a:sym typeface="Arial"/>
              </a:rPr>
              <a:t>教師は学生の相談や製作、発表・質問までの過程を観察し、積極的に参加した学生に加点する（平常点の課題部分で扱う）（詳しい内容：</a:t>
            </a:r>
            <a:r>
              <a:rPr lang="ja-JP" sz="1150">
                <a:highlight>
                  <a:srgbClr val="FFFFFF"/>
                </a:highlight>
                <a:latin typeface="Arial"/>
                <a:ea typeface="Arial"/>
                <a:cs typeface="Arial"/>
                <a:sym typeface="Arial"/>
              </a:rPr>
              <a:t>下記参照）</a:t>
            </a:r>
            <a:endParaRPr sz="1150">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ja-JP" sz="1150">
                <a:highlight>
                  <a:srgbClr val="FFFFFF"/>
                </a:highlight>
                <a:latin typeface="Arial"/>
                <a:ea typeface="Arial"/>
                <a:cs typeface="Arial"/>
                <a:sym typeface="Arial"/>
              </a:rPr>
              <a:t>◇ルール・留意点：下記参照</a:t>
            </a:r>
            <a:endParaRPr sz="1150">
              <a:highlight>
                <a:srgbClr val="FFFFFF"/>
              </a:highlight>
              <a:latin typeface="Arial"/>
              <a:ea typeface="Arial"/>
              <a:cs typeface="Arial"/>
              <a:sym typeface="Arial"/>
            </a:endParaRPr>
          </a:p>
          <a:p>
            <a:pPr marL="0" lvl="0" indent="0" algn="l" rtl="0">
              <a:lnSpc>
                <a:spcPct val="100000"/>
              </a:lnSpc>
              <a:spcBef>
                <a:spcPts val="0"/>
              </a:spcBef>
              <a:spcAft>
                <a:spcPts val="0"/>
              </a:spcAft>
              <a:buSzPts val="1400"/>
              <a:buNone/>
            </a:pPr>
            <a:endParaRPr sz="1150">
              <a:highlight>
                <a:srgbClr val="FFFFFF"/>
              </a:highlight>
              <a:latin typeface="Arial"/>
              <a:ea typeface="Arial"/>
              <a:cs typeface="Arial"/>
              <a:sym typeface="Arial"/>
            </a:endParaRPr>
          </a:p>
          <a:p>
            <a:pPr marL="0" lvl="0" indent="0" algn="l" rtl="0">
              <a:lnSpc>
                <a:spcPct val="100000"/>
              </a:lnSpc>
              <a:spcBef>
                <a:spcPts val="0"/>
              </a:spcBef>
              <a:spcAft>
                <a:spcPts val="0"/>
              </a:spcAft>
              <a:buSzPts val="1400"/>
              <a:buNone/>
            </a:pPr>
            <a:endParaRPr sz="1150">
              <a:highlight>
                <a:srgbClr val="FFFFFF"/>
              </a:highlight>
              <a:latin typeface="Arial"/>
              <a:ea typeface="Arial"/>
              <a:cs typeface="Arial"/>
              <a:sym typeface="Arial"/>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計画</a:t>
            </a:r>
            <a:endParaRPr/>
          </a:p>
          <a:p>
            <a:pPr marL="0" lvl="0" indent="0" algn="l" rtl="0">
              <a:spcBef>
                <a:spcPts val="0"/>
              </a:spcBef>
              <a:spcAft>
                <a:spcPts val="0"/>
              </a:spcAft>
              <a:buSzPts val="3200"/>
              <a:buNone/>
            </a:pPr>
            <a:r>
              <a:rPr lang="ja-JP">
                <a:latin typeface="Arial"/>
                <a:ea typeface="Arial"/>
                <a:cs typeface="Arial"/>
                <a:sym typeface="Arial"/>
              </a:rPr>
              <a:t>一週目（金）12月２４日</a:t>
            </a:r>
            <a:endParaRPr>
              <a:latin typeface="Arial"/>
              <a:ea typeface="Arial"/>
              <a:cs typeface="Arial"/>
              <a:sym typeface="Arial"/>
            </a:endParaRPr>
          </a:p>
          <a:p>
            <a:pPr marL="0" lvl="0" indent="0" algn="l" rtl="0">
              <a:spcBef>
                <a:spcPts val="0"/>
              </a:spcBef>
              <a:spcAft>
                <a:spcPts val="0"/>
              </a:spcAft>
              <a:buSzPts val="3200"/>
              <a:buNone/>
            </a:pPr>
            <a:r>
              <a:rPr lang="ja-JP">
                <a:latin typeface="Arial"/>
                <a:ea typeface="Arial"/>
                <a:cs typeface="Arial"/>
                <a:sym typeface="Arial"/>
              </a:rPr>
              <a:t>①</a:t>
            </a:r>
            <a:r>
              <a:rPr lang="ja-JP" sz="1000">
                <a:latin typeface="Arial"/>
                <a:ea typeface="Arial"/>
                <a:cs typeface="Arial"/>
                <a:sym typeface="Arial"/>
              </a:rPr>
              <a:t>グループ分け </a:t>
            </a:r>
            <a:endParaRPr>
              <a:latin typeface="Arial"/>
              <a:ea typeface="Arial"/>
              <a:cs typeface="Arial"/>
              <a:sym typeface="Arial"/>
            </a:endParaRPr>
          </a:p>
          <a:p>
            <a:pPr marL="0" lvl="0" indent="0" algn="l" rtl="0">
              <a:spcBef>
                <a:spcPts val="0"/>
              </a:spcBef>
              <a:spcAft>
                <a:spcPts val="0"/>
              </a:spcAft>
              <a:buSzPts val="3200"/>
              <a:buNone/>
            </a:pPr>
            <a:r>
              <a:rPr lang="ja-JP">
                <a:latin typeface="Arial"/>
                <a:ea typeface="Arial"/>
                <a:cs typeface="Arial"/>
                <a:sym typeface="Arial"/>
              </a:rPr>
              <a:t>5つの</a:t>
            </a:r>
            <a:r>
              <a:rPr lang="ja-JP">
                <a:solidFill>
                  <a:srgbClr val="FF0000"/>
                </a:solidFill>
                <a:latin typeface="Century Gothic"/>
                <a:ea typeface="Century Gothic"/>
                <a:cs typeface="Century Gothic"/>
                <a:sym typeface="Century Gothic"/>
              </a:rPr>
              <a:t>グループに分ける </a:t>
            </a:r>
            <a:r>
              <a:rPr lang="ja-JP" sz="1000">
                <a:latin typeface="Arial"/>
                <a:ea typeface="Arial"/>
                <a:cs typeface="Arial"/>
                <a:sym typeface="Arial"/>
              </a:rPr>
              <a:t>（1グループ/４～5人）★ブレイクアウトでランダムに</a:t>
            </a:r>
            <a:endParaRPr>
              <a:latin typeface="Century Gothic"/>
              <a:ea typeface="Century Gothic"/>
              <a:cs typeface="Century Gothic"/>
              <a:sym typeface="Century Gothic"/>
            </a:endParaRPr>
          </a:p>
          <a:p>
            <a:pPr marL="0" lvl="0" indent="0" algn="l" rtl="0">
              <a:lnSpc>
                <a:spcPct val="150000"/>
              </a:lnSpc>
              <a:spcBef>
                <a:spcPts val="0"/>
              </a:spcBef>
              <a:spcAft>
                <a:spcPts val="0"/>
              </a:spcAft>
              <a:buClr>
                <a:schemeClr val="dk1"/>
              </a:buClr>
              <a:buFont typeface="Arial"/>
              <a:buNone/>
            </a:pPr>
            <a:r>
              <a:rPr lang="ja-JP">
                <a:latin typeface="Century Gothic"/>
                <a:ea typeface="Century Gothic"/>
                <a:cs typeface="Century Gothic"/>
                <a:sym typeface="Century Gothic"/>
              </a:rPr>
              <a:t>・各グループでリーダーを決めて, グループ内で意見交換、相談、タスク割り振りなど をする。</a:t>
            </a:r>
            <a:endParaRPr>
              <a:latin typeface="Century Gothic"/>
              <a:ea typeface="Century Gothic"/>
              <a:cs typeface="Century Gothic"/>
              <a:sym typeface="Century Gothic"/>
            </a:endParaRPr>
          </a:p>
          <a:p>
            <a:pPr marL="0" lvl="0" indent="0" algn="l" rtl="0">
              <a:lnSpc>
                <a:spcPct val="150000"/>
              </a:lnSpc>
              <a:spcBef>
                <a:spcPts val="0"/>
              </a:spcBef>
              <a:spcAft>
                <a:spcPts val="0"/>
              </a:spcAft>
              <a:buClr>
                <a:schemeClr val="dk1"/>
              </a:buClr>
              <a:buSzPts val="1100"/>
              <a:buFont typeface="Arial"/>
              <a:buNone/>
            </a:pPr>
            <a:r>
              <a:rPr lang="ja-JP">
                <a:latin typeface="Arial"/>
                <a:ea typeface="Arial"/>
                <a:cs typeface="Arial"/>
                <a:sym typeface="Arial"/>
              </a:rPr>
              <a:t>＞＞クラスごとのメンバーリスト（提出フォルダーのリンクを含む）</a:t>
            </a:r>
            <a:endParaRPr>
              <a:latin typeface="Arial"/>
              <a:ea typeface="Arial"/>
              <a:cs typeface="Arial"/>
              <a:sym typeface="Arial"/>
            </a:endParaRPr>
          </a:p>
          <a:p>
            <a:pPr marL="0" lvl="0" indent="0" algn="l" rtl="0">
              <a:lnSpc>
                <a:spcPct val="150000"/>
              </a:lnSpc>
              <a:spcBef>
                <a:spcPts val="0"/>
              </a:spcBef>
              <a:spcAft>
                <a:spcPts val="0"/>
              </a:spcAft>
              <a:buClr>
                <a:schemeClr val="dk1"/>
              </a:buClr>
              <a:buSzPts val="1100"/>
              <a:buFont typeface="Arial"/>
              <a:buNone/>
            </a:pPr>
            <a:r>
              <a:rPr lang="ja-JP" sz="1100" u="sng">
                <a:solidFill>
                  <a:schemeClr val="hlink"/>
                </a:solidFill>
                <a:latin typeface="Arial"/>
                <a:ea typeface="Arial"/>
                <a:cs typeface="Arial"/>
                <a:sym typeface="Arial"/>
                <a:hlinkClick r:id="rId3"/>
              </a:rPr>
              <a:t>日本語①グループ分け　　 - Google Sheets</a:t>
            </a:r>
            <a:endParaRPr>
              <a:latin typeface="Arial"/>
              <a:ea typeface="Arial"/>
              <a:cs typeface="Arial"/>
              <a:sym typeface="Arial"/>
            </a:endParaRPr>
          </a:p>
          <a:p>
            <a:pPr marL="0" lvl="0" indent="0" algn="l" rtl="0">
              <a:lnSpc>
                <a:spcPct val="115000"/>
              </a:lnSpc>
              <a:spcBef>
                <a:spcPts val="0"/>
              </a:spcBef>
              <a:spcAft>
                <a:spcPts val="0"/>
              </a:spcAft>
              <a:buNone/>
            </a:pPr>
            <a:r>
              <a:rPr lang="ja-JP" sz="1000">
                <a:solidFill>
                  <a:srgbClr val="000000"/>
                </a:solidFill>
                <a:latin typeface="Arial"/>
                <a:ea typeface="Arial"/>
                <a:cs typeface="Arial"/>
                <a:sym typeface="Arial"/>
              </a:rPr>
              <a:t>②テーマ決定　</a:t>
            </a:r>
            <a:endParaRPr sz="10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ja-JP" sz="1000">
                <a:solidFill>
                  <a:srgbClr val="000000"/>
                </a:solidFill>
                <a:latin typeface="Arial"/>
                <a:ea typeface="Arial"/>
                <a:cs typeface="Arial"/>
                <a:sym typeface="Arial"/>
              </a:rPr>
              <a:t>①　故郷（グループメンバー1か所・2か所・～）について</a:t>
            </a:r>
            <a:endParaRPr sz="10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ja-JP" sz="1000">
                <a:solidFill>
                  <a:srgbClr val="000000"/>
                </a:solidFill>
                <a:latin typeface="Arial"/>
                <a:ea typeface="Arial"/>
                <a:cs typeface="Arial"/>
                <a:sym typeface="Arial"/>
              </a:rPr>
              <a:t>（統計（何人？何がある？）、形容詞（どんな）、行き方）</a:t>
            </a:r>
            <a:endParaRPr sz="10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ja-JP" sz="1000">
                <a:solidFill>
                  <a:srgbClr val="000000"/>
                </a:solidFill>
                <a:latin typeface="Arial"/>
                <a:ea typeface="Arial"/>
                <a:cs typeface="Arial"/>
                <a:sym typeface="Arial"/>
              </a:rPr>
              <a:t>②　ベトナムの有名なもの（スポーツ・食べ物・服・文化・～）について</a:t>
            </a:r>
            <a:endParaRPr sz="10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ja-JP" sz="1000">
                <a:solidFill>
                  <a:srgbClr val="000000"/>
                </a:solidFill>
                <a:latin typeface="Arial"/>
                <a:ea typeface="Arial"/>
                <a:cs typeface="Arial"/>
                <a:sym typeface="Arial"/>
              </a:rPr>
              <a:t>（果物、料理、形容詞、好き嫌い）</a:t>
            </a:r>
            <a:endParaRPr sz="10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ja-JP" sz="1000">
                <a:solidFill>
                  <a:srgbClr val="000000"/>
                </a:solidFill>
                <a:latin typeface="Arial"/>
                <a:ea typeface="Arial"/>
                <a:cs typeface="Arial"/>
                <a:sym typeface="Arial"/>
              </a:rPr>
              <a:t>③　人について（世界の有名な人）</a:t>
            </a:r>
            <a:endParaRPr sz="10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ja-JP" sz="1000">
                <a:solidFill>
                  <a:srgbClr val="000000"/>
                </a:solidFill>
                <a:latin typeface="Arial"/>
                <a:ea typeface="Arial"/>
                <a:cs typeface="Arial"/>
                <a:sym typeface="Arial"/>
              </a:rPr>
              <a:t>（職業名、何人？、自分の将来でどんなエンジニアになりたい？）</a:t>
            </a:r>
            <a:endParaRPr sz="10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ja-JP" sz="1000">
                <a:solidFill>
                  <a:srgbClr val="000000"/>
                </a:solidFill>
                <a:latin typeface="Arial"/>
                <a:ea typeface="Arial"/>
                <a:cs typeface="Arial"/>
                <a:sym typeface="Arial"/>
              </a:rPr>
              <a:t>④　家族について</a:t>
            </a:r>
            <a:endParaRPr sz="10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ja-JP" sz="1000">
                <a:solidFill>
                  <a:srgbClr val="000000"/>
                </a:solidFill>
                <a:latin typeface="Arial"/>
                <a:ea typeface="Arial"/>
                <a:cs typeface="Arial"/>
                <a:sym typeface="Arial"/>
              </a:rPr>
              <a:t>（統計（何人、何族、平均年齢、地域・・・）、形容詞（どんな））</a:t>
            </a:r>
            <a:endParaRPr sz="10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ja-JP" sz="1000">
                <a:solidFill>
                  <a:srgbClr val="FF0000"/>
                </a:solidFill>
                <a:latin typeface="Arial"/>
                <a:ea typeface="Arial"/>
                <a:cs typeface="Arial"/>
                <a:sym typeface="Arial"/>
              </a:rPr>
              <a:t>⑤　日本について（文化／IT職業／アニメ）形容詞、あります</a:t>
            </a:r>
            <a:endParaRPr sz="1000">
              <a:solidFill>
                <a:srgbClr val="FF0000"/>
              </a:solidFill>
              <a:latin typeface="Arial"/>
              <a:ea typeface="Arial"/>
              <a:cs typeface="Arial"/>
              <a:sym typeface="Arial"/>
            </a:endParaRPr>
          </a:p>
          <a:p>
            <a:pPr marL="0" lvl="0" indent="0" algn="l" rtl="0">
              <a:lnSpc>
                <a:spcPct val="115000"/>
              </a:lnSpc>
              <a:spcBef>
                <a:spcPts val="0"/>
              </a:spcBef>
              <a:spcAft>
                <a:spcPts val="0"/>
              </a:spcAft>
              <a:buNone/>
            </a:pPr>
            <a:r>
              <a:rPr lang="ja-JP" sz="1000">
                <a:solidFill>
                  <a:srgbClr val="FF0000"/>
                </a:solidFill>
                <a:latin typeface="Arial"/>
                <a:ea typeface="Arial"/>
                <a:cs typeface="Arial"/>
                <a:sym typeface="Arial"/>
              </a:rPr>
              <a:t>⑥　ベトナムの学生の生活（1日、1年、過去も含む）</a:t>
            </a:r>
            <a:endParaRPr sz="1000">
              <a:solidFill>
                <a:srgbClr val="FF0000"/>
              </a:solidFill>
              <a:latin typeface="Arial"/>
              <a:ea typeface="Arial"/>
              <a:cs typeface="Arial"/>
              <a:sym typeface="Arial"/>
            </a:endParaRPr>
          </a:p>
          <a:p>
            <a:pPr marL="0" lvl="0" indent="0" algn="l" rtl="0">
              <a:lnSpc>
                <a:spcPct val="115000"/>
              </a:lnSpc>
              <a:spcBef>
                <a:spcPts val="0"/>
              </a:spcBef>
              <a:spcAft>
                <a:spcPts val="0"/>
              </a:spcAft>
              <a:buNone/>
            </a:pPr>
            <a:endParaRPr sz="100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000">
              <a:solidFill>
                <a:srgbClr val="000000"/>
              </a:solidFill>
              <a:latin typeface="Arial"/>
              <a:ea typeface="Arial"/>
              <a:cs typeface="Arial"/>
              <a:sym typeface="Arial"/>
            </a:endParaRPr>
          </a:p>
          <a:p>
            <a:pPr marL="0" lvl="0" indent="0" algn="ctr" rtl="0">
              <a:lnSpc>
                <a:spcPct val="90000"/>
              </a:lnSpc>
              <a:spcBef>
                <a:spcPts val="0"/>
              </a:spcBef>
              <a:spcAft>
                <a:spcPts val="0"/>
              </a:spcAft>
              <a:buClr>
                <a:schemeClr val="dk1"/>
              </a:buClr>
              <a:buSzPts val="1800"/>
              <a:buFont typeface="Arial"/>
              <a:buNone/>
            </a:pPr>
            <a:endParaRPr sz="1800">
              <a:solidFill>
                <a:schemeClr val="lt1"/>
              </a:solidFill>
              <a:latin typeface="Arial"/>
              <a:ea typeface="Arial"/>
              <a:cs typeface="Arial"/>
              <a:sym typeface="Arial"/>
            </a:endParaRPr>
          </a:p>
          <a:p>
            <a:pPr marL="0" lvl="0" indent="0" algn="l" rtl="0">
              <a:spcBef>
                <a:spcPts val="0"/>
              </a:spcBef>
              <a:spcAft>
                <a:spcPts val="0"/>
              </a:spcAft>
              <a:buClr>
                <a:schemeClr val="dk1"/>
              </a:buClr>
              <a:buSzPts val="3200"/>
              <a:buFont typeface="Arial"/>
              <a:buNone/>
            </a:pPr>
            <a:endParaRPr>
              <a:latin typeface="Arial"/>
              <a:ea typeface="Arial"/>
              <a:cs typeface="Arial"/>
              <a:sym typeface="Arial"/>
            </a:endParaRPr>
          </a:p>
        </p:txBody>
      </p:sp>
      <p:sp>
        <p:nvSpPr>
          <p:cNvPr id="116" name="Google Shape;11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09a8904e57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計画</a:t>
            </a:r>
            <a:endParaRPr/>
          </a:p>
          <a:p>
            <a:pPr marL="0" lvl="0" indent="0" algn="l" rtl="0">
              <a:spcBef>
                <a:spcPts val="0"/>
              </a:spcBef>
              <a:spcAft>
                <a:spcPts val="0"/>
              </a:spcAft>
              <a:buSzPts val="3200"/>
              <a:buNone/>
            </a:pPr>
            <a:r>
              <a:rPr lang="ja-JP">
                <a:latin typeface="Arial"/>
                <a:ea typeface="Arial"/>
                <a:cs typeface="Arial"/>
                <a:sym typeface="Arial"/>
              </a:rPr>
              <a:t>一週目（金）12月２４日</a:t>
            </a:r>
            <a:endParaRPr>
              <a:latin typeface="Arial"/>
              <a:ea typeface="Arial"/>
              <a:cs typeface="Arial"/>
              <a:sym typeface="Arial"/>
            </a:endParaRPr>
          </a:p>
          <a:p>
            <a:pPr marL="0" lvl="0" indent="0" algn="l" rtl="0">
              <a:lnSpc>
                <a:spcPct val="115000"/>
              </a:lnSpc>
              <a:spcBef>
                <a:spcPts val="0"/>
              </a:spcBef>
              <a:spcAft>
                <a:spcPts val="0"/>
              </a:spcAft>
              <a:buNone/>
            </a:pPr>
            <a:r>
              <a:rPr lang="ja-JP">
                <a:latin typeface="Arial"/>
                <a:ea typeface="Arial"/>
                <a:cs typeface="Arial"/>
                <a:sym typeface="Arial"/>
              </a:rPr>
              <a:t>③</a:t>
            </a:r>
            <a:r>
              <a:rPr lang="ja-JP" b="1">
                <a:solidFill>
                  <a:srgbClr val="000000"/>
                </a:solidFill>
                <a:latin typeface="Arial"/>
                <a:ea typeface="Arial"/>
                <a:cs typeface="Arial"/>
                <a:sym typeface="Arial"/>
              </a:rPr>
              <a:t>テーマの選び方：</a:t>
            </a:r>
            <a:r>
              <a:rPr lang="ja-JP" b="1" u="sng">
                <a:solidFill>
                  <a:schemeClr val="hlink"/>
                </a:solidFill>
                <a:latin typeface="Arial"/>
                <a:ea typeface="Arial"/>
                <a:cs typeface="Arial"/>
                <a:sym typeface="Arial"/>
                <a:hlinkClick r:id="rId3"/>
              </a:rPr>
              <a:t>Web ルーレット (piliapp.com)</a:t>
            </a:r>
            <a:endParaRPr b="1" u="sng">
              <a:solidFill>
                <a:schemeClr val="hlink"/>
              </a:solidFill>
              <a:latin typeface="Arial"/>
              <a:ea typeface="Arial"/>
              <a:cs typeface="Arial"/>
              <a:sym typeface="Arial"/>
            </a:endParaRPr>
          </a:p>
          <a:p>
            <a:pPr marL="0" lvl="0" indent="0" algn="l" rtl="0">
              <a:lnSpc>
                <a:spcPct val="115000"/>
              </a:lnSpc>
              <a:spcBef>
                <a:spcPts val="0"/>
              </a:spcBef>
              <a:spcAft>
                <a:spcPts val="0"/>
              </a:spcAft>
              <a:buNone/>
            </a:pPr>
            <a:endParaRPr>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ja-JP">
                <a:solidFill>
                  <a:srgbClr val="000000"/>
                </a:solidFill>
                <a:latin typeface="Arial"/>
                <a:ea typeface="Arial"/>
                <a:cs typeface="Arial"/>
                <a:sym typeface="Arial"/>
              </a:rPr>
              <a:t>④宿題</a:t>
            </a:r>
            <a:endParaRPr>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ja-JP">
                <a:solidFill>
                  <a:srgbClr val="000000"/>
                </a:solidFill>
                <a:latin typeface="Arial"/>
                <a:ea typeface="Arial"/>
                <a:cs typeface="Arial"/>
                <a:sym typeface="Arial"/>
              </a:rPr>
              <a:t>学生：PPT作成→※締め切り：翌週の水曜日（12月29日）　提出する</a:t>
            </a:r>
            <a:endParaRPr>
              <a:solidFill>
                <a:srgbClr val="000000"/>
              </a:solidFill>
              <a:latin typeface="Arial"/>
              <a:ea typeface="Arial"/>
              <a:cs typeface="Arial"/>
              <a:sym typeface="Arial"/>
            </a:endParaRPr>
          </a:p>
          <a:p>
            <a:pPr marL="0" lvl="0" indent="0" algn="l" rtl="0">
              <a:spcBef>
                <a:spcPts val="0"/>
              </a:spcBef>
              <a:spcAft>
                <a:spcPts val="0"/>
              </a:spcAft>
              <a:buClr>
                <a:schemeClr val="dk1"/>
              </a:buClr>
              <a:buFont typeface="Arial"/>
              <a:buNone/>
            </a:pPr>
            <a:r>
              <a:rPr lang="ja-JP" b="1">
                <a:latin typeface="Century Gothic"/>
                <a:ea typeface="Century Gothic"/>
                <a:cs typeface="Century Gothic"/>
                <a:sym typeface="Century Gothic"/>
              </a:rPr>
              <a:t>提出フォルダーのURL：</a:t>
            </a:r>
            <a:r>
              <a:rPr lang="ja-JP" sz="1100" u="sng">
                <a:solidFill>
                  <a:schemeClr val="hlink"/>
                </a:solidFill>
                <a:latin typeface="Arial"/>
                <a:ea typeface="Arial"/>
                <a:cs typeface="Arial"/>
                <a:sym typeface="Arial"/>
                <a:hlinkClick r:id="rId4"/>
              </a:rPr>
              <a:t>提出フォルダー - Google Drive</a:t>
            </a:r>
            <a:endParaRPr b="1">
              <a:latin typeface="Century Gothic"/>
              <a:ea typeface="Century Gothic"/>
              <a:cs typeface="Century Gothic"/>
              <a:sym typeface="Century Gothic"/>
            </a:endParaRPr>
          </a:p>
          <a:p>
            <a:pPr marL="0" lvl="0" indent="0" algn="l" rtl="0">
              <a:lnSpc>
                <a:spcPct val="115000"/>
              </a:lnSpc>
              <a:spcBef>
                <a:spcPts val="0"/>
              </a:spcBef>
              <a:spcAft>
                <a:spcPts val="0"/>
              </a:spcAft>
              <a:buNone/>
            </a:pPr>
            <a:endParaRPr>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ja-JP">
                <a:solidFill>
                  <a:srgbClr val="000000"/>
                </a:solidFill>
                <a:latin typeface="Arial"/>
                <a:ea typeface="Arial"/>
                <a:cs typeface="Arial"/>
                <a:sym typeface="Arial"/>
              </a:rPr>
              <a:t>担任先生：翌週の木曜日（12月30日※祝日授業なし）➡火曜日（1月4日）：　チェックする→間違ったところをまとめてシートに記入する</a:t>
            </a:r>
            <a:endParaRPr>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ja-JP">
                <a:solidFill>
                  <a:srgbClr val="000000"/>
                </a:solidFill>
                <a:latin typeface="Arial"/>
                <a:ea typeface="Arial"/>
                <a:cs typeface="Arial"/>
                <a:sym typeface="Arial"/>
              </a:rPr>
              <a:t>　　　　　翌週の金曜日（12月31日※祝日授業なし）➡水曜日</a:t>
            </a:r>
            <a:r>
              <a:rPr lang="ja-JP">
                <a:latin typeface="Arial"/>
                <a:ea typeface="Arial"/>
                <a:cs typeface="Arial"/>
                <a:sym typeface="Arial"/>
              </a:rPr>
              <a:t>（1月５日）</a:t>
            </a:r>
            <a:r>
              <a:rPr lang="ja-JP">
                <a:solidFill>
                  <a:srgbClr val="000000"/>
                </a:solidFill>
                <a:latin typeface="Arial"/>
                <a:ea typeface="Arial"/>
                <a:cs typeface="Arial"/>
                <a:sym typeface="Arial"/>
              </a:rPr>
              <a:t>：　当日に入る先生に共有する</a:t>
            </a:r>
            <a:endParaRPr>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a:solidFill>
                <a:srgbClr val="000000"/>
              </a:solidFill>
              <a:latin typeface="Arial"/>
              <a:ea typeface="Arial"/>
              <a:cs typeface="Arial"/>
              <a:sym typeface="Arial"/>
            </a:endParaRPr>
          </a:p>
          <a:p>
            <a:pPr marL="0" lvl="0" indent="0" algn="ctr" rtl="0">
              <a:lnSpc>
                <a:spcPct val="90000"/>
              </a:lnSpc>
              <a:spcBef>
                <a:spcPts val="0"/>
              </a:spcBef>
              <a:spcAft>
                <a:spcPts val="0"/>
              </a:spcAft>
              <a:buSzPts val="1800"/>
              <a:buNone/>
            </a:pPr>
            <a:endParaRPr>
              <a:solidFill>
                <a:schemeClr val="lt1"/>
              </a:solidFill>
              <a:latin typeface="Arial"/>
              <a:ea typeface="Arial"/>
              <a:cs typeface="Arial"/>
              <a:sym typeface="Arial"/>
            </a:endParaRPr>
          </a:p>
          <a:p>
            <a:pPr marL="0" lvl="0" indent="0" algn="l" rtl="0">
              <a:spcBef>
                <a:spcPts val="0"/>
              </a:spcBef>
              <a:spcAft>
                <a:spcPts val="0"/>
              </a:spcAft>
              <a:buSzPts val="3200"/>
              <a:buNone/>
            </a:pPr>
            <a:endParaRPr>
              <a:latin typeface="Arial"/>
              <a:ea typeface="Arial"/>
              <a:cs typeface="Arial"/>
              <a:sym typeface="Arial"/>
            </a:endParaRPr>
          </a:p>
        </p:txBody>
      </p:sp>
      <p:sp>
        <p:nvSpPr>
          <p:cNvPr id="135" name="Google Shape;135;g109a8904e57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ja-JP"/>
              <a:t>計画</a:t>
            </a:r>
            <a:endParaRPr/>
          </a:p>
          <a:p>
            <a:pPr marL="0" lvl="0" indent="0" algn="l" rtl="0">
              <a:spcBef>
                <a:spcPts val="0"/>
              </a:spcBef>
              <a:spcAft>
                <a:spcPts val="0"/>
              </a:spcAft>
              <a:buClr>
                <a:schemeClr val="dk1"/>
              </a:buClr>
              <a:buSzPts val="3200"/>
              <a:buFont typeface="Arial"/>
              <a:buNone/>
            </a:pPr>
            <a:r>
              <a:rPr lang="ja-JP">
                <a:latin typeface="Arial"/>
                <a:ea typeface="Arial"/>
                <a:cs typeface="Arial"/>
                <a:sym typeface="Arial"/>
              </a:rPr>
              <a:t>二週目（水）1月５日</a:t>
            </a:r>
            <a:endParaRPr sz="10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ja-JP" sz="1000">
                <a:solidFill>
                  <a:srgbClr val="000000"/>
                </a:solidFill>
                <a:latin typeface="Arial"/>
                <a:ea typeface="Arial"/>
                <a:cs typeface="Arial"/>
                <a:sym typeface="Arial"/>
              </a:rPr>
              <a:t>1）先生が共有したよく間違ったところを踏まえて、グループでPPTを修正</a:t>
            </a:r>
            <a:endParaRPr sz="10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ja-JP" sz="1000">
                <a:solidFill>
                  <a:srgbClr val="000000"/>
                </a:solidFill>
                <a:latin typeface="Arial"/>
                <a:ea typeface="Arial"/>
                <a:cs typeface="Arial"/>
                <a:sym typeface="Arial"/>
              </a:rPr>
              <a:t>２）発表練習</a:t>
            </a:r>
            <a:endParaRPr sz="10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ja-JP" sz="1000">
                <a:solidFill>
                  <a:srgbClr val="000000"/>
                </a:solidFill>
                <a:latin typeface="Arial"/>
                <a:ea typeface="Arial"/>
                <a:cs typeface="Arial"/>
                <a:sym typeface="Arial"/>
              </a:rPr>
              <a:t>３）宿題（終わらなければ宿題）</a:t>
            </a:r>
            <a:endParaRPr sz="1000">
              <a:solidFill>
                <a:srgbClr val="000000"/>
              </a:solidFill>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155" name="Google Shape;15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09a8904e57_0_6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ja-JP"/>
              <a:t>計画</a:t>
            </a:r>
            <a:endParaRPr/>
          </a:p>
          <a:p>
            <a:pPr marL="0" lvl="0" indent="0" algn="l" rtl="0">
              <a:spcBef>
                <a:spcPts val="0"/>
              </a:spcBef>
              <a:spcAft>
                <a:spcPts val="0"/>
              </a:spcAft>
              <a:buClr>
                <a:schemeClr val="dk1"/>
              </a:buClr>
              <a:buSzPts val="1100"/>
              <a:buFont typeface="Arial"/>
              <a:buNone/>
            </a:pPr>
            <a:r>
              <a:rPr lang="ja-JP">
                <a:latin typeface="Arial"/>
                <a:ea typeface="Arial"/>
                <a:cs typeface="Arial"/>
                <a:sym typeface="Arial"/>
              </a:rPr>
              <a:t>三週目（水）1月12日</a:t>
            </a:r>
            <a:endParaRPr sz="1000" b="1">
              <a:solidFill>
                <a:srgbClr val="FF0000"/>
              </a:solidFill>
              <a:latin typeface="Arial"/>
              <a:ea typeface="Arial"/>
              <a:cs typeface="Arial"/>
              <a:sym typeface="Arial"/>
            </a:endParaRPr>
          </a:p>
          <a:p>
            <a:pPr marL="0" lvl="0" indent="0" algn="l" rtl="0">
              <a:lnSpc>
                <a:spcPct val="115000"/>
              </a:lnSpc>
              <a:spcBef>
                <a:spcPts val="0"/>
              </a:spcBef>
              <a:spcAft>
                <a:spcPts val="0"/>
              </a:spcAft>
              <a:buNone/>
            </a:pPr>
            <a:r>
              <a:rPr lang="ja-JP" sz="1000" b="1">
                <a:solidFill>
                  <a:srgbClr val="FF0000"/>
                </a:solidFill>
                <a:latin typeface="Arial"/>
                <a:ea typeface="Arial"/>
                <a:cs typeface="Arial"/>
                <a:sym typeface="Arial"/>
              </a:rPr>
              <a:t>・発表①（３グループ）</a:t>
            </a:r>
            <a:r>
              <a:rPr lang="ja-JP" sz="1000">
                <a:solidFill>
                  <a:srgbClr val="000000"/>
                </a:solidFill>
                <a:latin typeface="Arial"/>
                <a:ea typeface="Arial"/>
                <a:cs typeface="Arial"/>
                <a:sym typeface="Arial"/>
              </a:rPr>
              <a:t>1グループ・15分（QA含む）</a:t>
            </a:r>
            <a:endParaRPr sz="10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ja-JP" sz="1000">
                <a:solidFill>
                  <a:srgbClr val="000000"/>
                </a:solidFill>
                <a:latin typeface="Arial"/>
                <a:ea typeface="Arial"/>
                <a:cs typeface="Arial"/>
                <a:sym typeface="Arial"/>
              </a:rPr>
              <a:t>・各グループの評価実施</a:t>
            </a:r>
            <a:endParaRPr sz="100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0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ja-JP"/>
              <a:t>計画</a:t>
            </a:r>
            <a:endParaRPr/>
          </a:p>
          <a:p>
            <a:pPr marL="0" lvl="0" indent="0" algn="l" rtl="0">
              <a:spcBef>
                <a:spcPts val="0"/>
              </a:spcBef>
              <a:spcAft>
                <a:spcPts val="0"/>
              </a:spcAft>
              <a:buSzPts val="1100"/>
              <a:buNone/>
            </a:pPr>
            <a:r>
              <a:rPr lang="ja-JP">
                <a:latin typeface="Arial"/>
                <a:ea typeface="Arial"/>
                <a:cs typeface="Arial"/>
                <a:sym typeface="Arial"/>
              </a:rPr>
              <a:t>四週目（水）1月19日</a:t>
            </a:r>
            <a:endParaRPr>
              <a:latin typeface="Arial"/>
              <a:ea typeface="Arial"/>
              <a:cs typeface="Arial"/>
              <a:sym typeface="Arial"/>
            </a:endParaRPr>
          </a:p>
          <a:p>
            <a:pPr marL="0" lvl="0" indent="0" algn="l" rtl="0">
              <a:lnSpc>
                <a:spcPct val="115000"/>
              </a:lnSpc>
              <a:spcBef>
                <a:spcPts val="0"/>
              </a:spcBef>
              <a:spcAft>
                <a:spcPts val="0"/>
              </a:spcAft>
              <a:buNone/>
            </a:pPr>
            <a:r>
              <a:rPr lang="ja-JP" sz="1000" b="1">
                <a:solidFill>
                  <a:srgbClr val="FF0000"/>
                </a:solidFill>
                <a:latin typeface="Arial"/>
                <a:ea typeface="Arial"/>
                <a:cs typeface="Arial"/>
                <a:sym typeface="Arial"/>
              </a:rPr>
              <a:t>・発表②（２グループ）</a:t>
            </a:r>
            <a:r>
              <a:rPr lang="ja-JP" sz="1000">
                <a:solidFill>
                  <a:srgbClr val="000000"/>
                </a:solidFill>
                <a:latin typeface="Arial"/>
                <a:ea typeface="Arial"/>
                <a:cs typeface="Arial"/>
                <a:sym typeface="Arial"/>
              </a:rPr>
              <a:t>1グループ・15分（QA含む）</a:t>
            </a:r>
            <a:endParaRPr sz="10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ja-JP">
                <a:latin typeface="Arial"/>
                <a:ea typeface="Arial"/>
                <a:cs typeface="Arial"/>
                <a:sym typeface="Arial"/>
              </a:rPr>
              <a:t>・</a:t>
            </a:r>
            <a:r>
              <a:rPr lang="ja-JP" sz="1000">
                <a:latin typeface="Arial"/>
                <a:ea typeface="Arial"/>
                <a:cs typeface="Arial"/>
                <a:sym typeface="Arial"/>
              </a:rPr>
              <a:t>各グループの</a:t>
            </a:r>
            <a:r>
              <a:rPr lang="ja-JP">
                <a:latin typeface="Arial"/>
                <a:ea typeface="Arial"/>
                <a:cs typeface="Arial"/>
                <a:sym typeface="Arial"/>
              </a:rPr>
              <a:t>評価実施</a:t>
            </a:r>
            <a:endParaRPr>
              <a:latin typeface="Arial"/>
              <a:ea typeface="Arial"/>
              <a:cs typeface="Arial"/>
              <a:sym typeface="Arial"/>
            </a:endParaRPr>
          </a:p>
        </p:txBody>
      </p:sp>
      <p:sp>
        <p:nvSpPr>
          <p:cNvPr id="178" name="Google Shape;178;g109a8904e57_0_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09a8904e57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09a8904e57_0_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ja-JP" sz="1000">
                <a:solidFill>
                  <a:srgbClr val="000000"/>
                </a:solidFill>
                <a:latin typeface="Arial"/>
                <a:ea typeface="Arial"/>
                <a:cs typeface="Arial"/>
                <a:sym typeface="Arial"/>
              </a:rPr>
              <a:t>評価方法</a:t>
            </a:r>
            <a:endParaRPr sz="10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ja-JP" sz="1000">
                <a:solidFill>
                  <a:srgbClr val="000000"/>
                </a:solidFill>
                <a:latin typeface="Arial"/>
                <a:ea typeface="Arial"/>
                <a:cs typeface="Arial"/>
                <a:sym typeface="Arial"/>
              </a:rPr>
              <a:t>①学生：アンケート実施 平均して50％</a:t>
            </a:r>
            <a:endParaRPr sz="10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ja-JP" sz="1000">
                <a:solidFill>
                  <a:srgbClr val="000000"/>
                </a:solidFill>
                <a:latin typeface="Arial"/>
                <a:ea typeface="Arial"/>
                <a:cs typeface="Arial"/>
                <a:sym typeface="Arial"/>
              </a:rPr>
              <a:t>②教師：評価 平均して50％</a:t>
            </a:r>
            <a:endParaRPr sz="10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ja-JP" sz="1000">
                <a:solidFill>
                  <a:srgbClr val="000000"/>
                </a:solidFill>
                <a:latin typeface="Arial"/>
                <a:ea typeface="Arial"/>
                <a:cs typeface="Arial"/>
                <a:sym typeface="Arial"/>
              </a:rPr>
              <a:t>各グループの発表後、評価実施</a:t>
            </a:r>
            <a:endParaRPr sz="10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ja-JP" sz="1000">
                <a:solidFill>
                  <a:srgbClr val="000000"/>
                </a:solidFill>
                <a:latin typeface="Arial"/>
                <a:ea typeface="Arial"/>
                <a:cs typeface="Arial"/>
                <a:sym typeface="Arial"/>
              </a:rPr>
              <a:t>リンク：</a:t>
            </a:r>
            <a:r>
              <a:rPr lang="ja-JP" sz="1100" u="sng">
                <a:solidFill>
                  <a:schemeClr val="hlink"/>
                </a:solidFill>
                <a:latin typeface="Arial"/>
                <a:ea typeface="Arial"/>
                <a:cs typeface="Arial"/>
                <a:sym typeface="Arial"/>
                <a:hlinkClick r:id="rId3"/>
              </a:rPr>
              <a:t>アンケート - Google Drive</a:t>
            </a:r>
            <a:endParaRPr sz="10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ja-JP" sz="1000">
                <a:solidFill>
                  <a:srgbClr val="000000"/>
                </a:solidFill>
                <a:latin typeface="Arial"/>
                <a:ea typeface="Arial"/>
                <a:cs typeface="Arial"/>
                <a:sym typeface="Arial"/>
              </a:rPr>
              <a:t>評価項目</a:t>
            </a:r>
            <a:endParaRPr sz="10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ja-JP" sz="1000">
                <a:solidFill>
                  <a:srgbClr val="000000"/>
                </a:solidFill>
                <a:latin typeface="Arial"/>
                <a:ea typeface="Arial"/>
                <a:cs typeface="Arial"/>
                <a:sym typeface="Arial"/>
              </a:rPr>
              <a:t>・分かりやすさ（ことば・発音）          10</a:t>
            </a:r>
            <a:endParaRPr sz="10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ja-JP" sz="1000">
                <a:solidFill>
                  <a:srgbClr val="000000"/>
                </a:solidFill>
                <a:latin typeface="Arial"/>
                <a:ea typeface="Arial"/>
                <a:cs typeface="Arial"/>
                <a:sym typeface="Arial"/>
              </a:rPr>
              <a:t>・きれいさ（文字・バランス・写真）   10</a:t>
            </a:r>
            <a:endParaRPr sz="10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ja-JP" sz="1000">
                <a:solidFill>
                  <a:srgbClr val="000000"/>
                </a:solidFill>
                <a:latin typeface="Arial"/>
                <a:ea typeface="Arial"/>
                <a:cs typeface="Arial"/>
                <a:sym typeface="Arial"/>
              </a:rPr>
              <a:t>・内容（面白さ）                                    10</a:t>
            </a:r>
            <a:endParaRPr sz="10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ja-JP" sz="1000">
                <a:solidFill>
                  <a:srgbClr val="000000"/>
                </a:solidFill>
                <a:latin typeface="Arial"/>
                <a:ea typeface="Arial"/>
                <a:cs typeface="Arial"/>
                <a:sym typeface="Arial"/>
              </a:rPr>
              <a:t>・チームワーク                                       10</a:t>
            </a:r>
            <a:endParaRPr sz="10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ja-JP" sz="1000">
                <a:solidFill>
                  <a:srgbClr val="000000"/>
                </a:solidFill>
                <a:latin typeface="Arial"/>
                <a:ea typeface="Arial"/>
                <a:cs typeface="Arial"/>
                <a:sym typeface="Arial"/>
              </a:rPr>
              <a:t>・態度・姿勢（ことば・発音）              10</a:t>
            </a:r>
            <a:endParaRPr sz="10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ja-JP" sz="1000">
                <a:solidFill>
                  <a:srgbClr val="000000"/>
                </a:solidFill>
                <a:latin typeface="Arial"/>
                <a:ea typeface="Arial"/>
                <a:cs typeface="Arial"/>
                <a:sym typeface="Arial"/>
              </a:rPr>
              <a:t>点数</a:t>
            </a:r>
            <a:endParaRPr sz="1000">
              <a:solidFill>
                <a:srgbClr val="000000"/>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ja-JP" sz="1000">
                <a:latin typeface="Arial"/>
                <a:ea typeface="Arial"/>
                <a:cs typeface="Arial"/>
                <a:sym typeface="Arial"/>
              </a:rPr>
              <a:t>10点：Excellent、　8点：Great、　6点：Good、　4点：Poor、　2点：Bad</a:t>
            </a:r>
            <a:endParaRPr sz="1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ja-JP" sz="1000">
                <a:latin typeface="Arial"/>
                <a:ea typeface="Arial"/>
                <a:cs typeface="Arial"/>
                <a:sym typeface="Arial"/>
              </a:rPr>
              <a:t>※点：điểm</a:t>
            </a:r>
            <a:endParaRPr sz="1000">
              <a:latin typeface="Arial"/>
              <a:ea typeface="Arial"/>
              <a:cs typeface="Arial"/>
              <a:sym typeface="Arial"/>
            </a:endParaRPr>
          </a:p>
          <a:p>
            <a:pPr marL="0" lvl="0" indent="0" algn="l" rtl="0">
              <a:lnSpc>
                <a:spcPct val="115000"/>
              </a:lnSpc>
              <a:spcBef>
                <a:spcPts val="0"/>
              </a:spcBef>
              <a:spcAft>
                <a:spcPts val="0"/>
              </a:spcAft>
              <a:buNone/>
            </a:pPr>
            <a:endParaRPr sz="100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194" name="Google Shape;194;g109a8904e57_0_8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09a8904e57_0_10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highlight>
                  <a:srgbClr val="FFFFFF"/>
                </a:highlight>
                <a:latin typeface="Arial"/>
                <a:ea typeface="Arial"/>
                <a:cs typeface="Arial"/>
                <a:sym typeface="Arial"/>
              </a:rPr>
              <a:t>ルール・留意点</a:t>
            </a:r>
            <a:endParaRPr>
              <a:highlight>
                <a:srgbClr val="FFFFFF"/>
              </a:highlight>
              <a:latin typeface="Arial"/>
              <a:ea typeface="Arial"/>
              <a:cs typeface="Arial"/>
              <a:sym typeface="Arial"/>
            </a:endParaRPr>
          </a:p>
          <a:p>
            <a:pPr marL="0" lvl="0" indent="0" algn="l" rtl="0">
              <a:lnSpc>
                <a:spcPct val="100000"/>
              </a:lnSpc>
              <a:spcBef>
                <a:spcPts val="0"/>
              </a:spcBef>
              <a:spcAft>
                <a:spcPts val="0"/>
              </a:spcAft>
              <a:buSzPts val="1400"/>
              <a:buNone/>
            </a:pPr>
            <a:endParaRPr>
              <a:highlight>
                <a:srgbClr val="FFFFFF"/>
              </a:highlight>
              <a:latin typeface="Arial"/>
              <a:ea typeface="Arial"/>
              <a:cs typeface="Arial"/>
              <a:sym typeface="Arial"/>
            </a:endParaRPr>
          </a:p>
          <a:p>
            <a:pPr marL="0" lvl="0" indent="0" algn="l" rtl="0">
              <a:spcBef>
                <a:spcPts val="0"/>
              </a:spcBef>
              <a:spcAft>
                <a:spcPts val="0"/>
              </a:spcAft>
              <a:buClr>
                <a:schemeClr val="dk1"/>
              </a:buClr>
              <a:buFont typeface="Arial"/>
              <a:buNone/>
            </a:pPr>
            <a:r>
              <a:rPr lang="ja-JP" b="1">
                <a:latin typeface="Century Gothic"/>
                <a:ea typeface="Century Gothic"/>
                <a:cs typeface="Century Gothic"/>
                <a:sym typeface="Century Gothic"/>
              </a:rPr>
              <a:t>・</a:t>
            </a:r>
            <a:r>
              <a:rPr lang="ja-JP" b="1">
                <a:solidFill>
                  <a:schemeClr val="lt1"/>
                </a:solidFill>
                <a:latin typeface="Century Gothic"/>
                <a:ea typeface="Century Gothic"/>
                <a:cs typeface="Century Gothic"/>
                <a:sym typeface="Century Gothic"/>
              </a:rPr>
              <a:t> </a:t>
            </a:r>
            <a:r>
              <a:rPr lang="ja-JP" b="1">
                <a:latin typeface="Century Gothic"/>
                <a:ea typeface="Century Gothic"/>
                <a:cs typeface="Century Gothic"/>
                <a:sym typeface="Century Gothic"/>
              </a:rPr>
              <a:t>プレゼンは、</a:t>
            </a:r>
            <a:r>
              <a:rPr lang="ja-JP" b="1">
                <a:solidFill>
                  <a:srgbClr val="FF0000"/>
                </a:solidFill>
                <a:latin typeface="Century Gothic"/>
                <a:ea typeface="Century Gothic"/>
                <a:cs typeface="Century Gothic"/>
                <a:sym typeface="Century Gothic"/>
              </a:rPr>
              <a:t>1つのグループ15分内（QA含む）</a:t>
            </a:r>
            <a:r>
              <a:rPr lang="ja-JP" b="1">
                <a:latin typeface="Century Gothic"/>
                <a:ea typeface="Century Gothic"/>
                <a:cs typeface="Century Gothic"/>
                <a:sym typeface="Century Gothic"/>
              </a:rPr>
              <a:t>。</a:t>
            </a:r>
            <a:r>
              <a:rPr lang="ja-JP" b="1">
                <a:solidFill>
                  <a:srgbClr val="002060"/>
                </a:solidFill>
                <a:latin typeface="Century Gothic"/>
                <a:ea typeface="Century Gothic"/>
                <a:cs typeface="Century Gothic"/>
                <a:sym typeface="Century Gothic"/>
              </a:rPr>
              <a:t>スライドを見せながら発表</a:t>
            </a:r>
            <a:r>
              <a:rPr lang="ja-JP" b="1">
                <a:latin typeface="Century Gothic"/>
                <a:ea typeface="Century Gothic"/>
                <a:cs typeface="Century Gothic"/>
                <a:sym typeface="Century Gothic"/>
              </a:rPr>
              <a:t>する。</a:t>
            </a:r>
            <a:endParaRPr b="1">
              <a:latin typeface="Century Gothic"/>
              <a:ea typeface="Century Gothic"/>
              <a:cs typeface="Century Gothic"/>
              <a:sym typeface="Century Gothic"/>
            </a:endParaRPr>
          </a:p>
          <a:p>
            <a:pPr marL="0" lvl="0" indent="0" algn="l" rtl="0">
              <a:spcBef>
                <a:spcPts val="0"/>
              </a:spcBef>
              <a:spcAft>
                <a:spcPts val="0"/>
              </a:spcAft>
              <a:buClr>
                <a:schemeClr val="dk1"/>
              </a:buClr>
              <a:buFont typeface="Arial"/>
              <a:buNone/>
            </a:pPr>
            <a:r>
              <a:rPr lang="ja-JP" b="1">
                <a:latin typeface="Century Gothic"/>
                <a:ea typeface="Century Gothic"/>
                <a:cs typeface="Century Gothic"/>
                <a:sym typeface="Century Gothic"/>
              </a:rPr>
              <a:t>・</a:t>
            </a:r>
            <a:r>
              <a:rPr lang="ja-JP" b="1">
                <a:solidFill>
                  <a:srgbClr val="FF0000"/>
                </a:solidFill>
                <a:latin typeface="Century Gothic"/>
                <a:ea typeface="Century Gothic"/>
                <a:cs typeface="Century Gothic"/>
                <a:sym typeface="Century Gothic"/>
              </a:rPr>
              <a:t>全員が発表</a:t>
            </a:r>
            <a:r>
              <a:rPr lang="ja-JP" b="1">
                <a:latin typeface="Century Gothic"/>
                <a:ea typeface="Century Gothic"/>
                <a:cs typeface="Century Gothic"/>
                <a:sym typeface="Century Gothic"/>
              </a:rPr>
              <a:t>する。</a:t>
            </a:r>
            <a:endParaRPr b="1">
              <a:latin typeface="Century Gothic"/>
              <a:ea typeface="Century Gothic"/>
              <a:cs typeface="Century Gothic"/>
              <a:sym typeface="Century Gothic"/>
            </a:endParaRPr>
          </a:p>
          <a:p>
            <a:pPr marL="0" lvl="0" indent="0" algn="l" rtl="0">
              <a:spcBef>
                <a:spcPts val="0"/>
              </a:spcBef>
              <a:spcAft>
                <a:spcPts val="0"/>
              </a:spcAft>
              <a:buNone/>
            </a:pPr>
            <a:r>
              <a:rPr lang="ja-JP" b="1">
                <a:latin typeface="Century Gothic"/>
                <a:ea typeface="Century Gothic"/>
                <a:cs typeface="Century Gothic"/>
                <a:sym typeface="Century Gothic"/>
              </a:rPr>
              <a:t>　発表→　他のグループと先生が質問 →　質問に答える（20分）</a:t>
            </a:r>
            <a:endParaRPr b="1">
              <a:latin typeface="Century Gothic"/>
              <a:ea typeface="Century Gothic"/>
              <a:cs typeface="Century Gothic"/>
              <a:sym typeface="Century Gothic"/>
            </a:endParaRPr>
          </a:p>
          <a:p>
            <a:pPr marL="0" lvl="0" indent="0" algn="l" rtl="0">
              <a:spcBef>
                <a:spcPts val="0"/>
              </a:spcBef>
              <a:spcAft>
                <a:spcPts val="0"/>
              </a:spcAft>
              <a:buNone/>
            </a:pPr>
            <a:r>
              <a:rPr lang="ja-JP" sz="1000">
                <a:latin typeface="Arial"/>
                <a:ea typeface="Arial"/>
                <a:cs typeface="Arial"/>
                <a:sym typeface="Arial"/>
              </a:rPr>
              <a:t>・はっぴょうのながれ（参照）：Bố cục bài thuyết trình! (tham khảo)</a:t>
            </a:r>
            <a:endParaRPr sz="10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None/>
            </a:pPr>
            <a:r>
              <a:rPr lang="ja-JP" sz="1000">
                <a:solidFill>
                  <a:srgbClr val="FF0000"/>
                </a:solidFill>
                <a:latin typeface="Arial"/>
                <a:ea typeface="Arial"/>
                <a:cs typeface="Arial"/>
                <a:sym typeface="Arial"/>
              </a:rPr>
              <a:t>①グループのしょうかい</a:t>
            </a:r>
            <a:endParaRPr sz="1000">
              <a:solidFill>
                <a:srgbClr val="FF0000"/>
              </a:solidFill>
              <a:latin typeface="Arial"/>
              <a:ea typeface="Arial"/>
              <a:cs typeface="Arial"/>
              <a:sym typeface="Arial"/>
            </a:endParaRPr>
          </a:p>
          <a:p>
            <a:pPr marL="0" lvl="0" indent="0" algn="l" rtl="0">
              <a:spcBef>
                <a:spcPts val="0"/>
              </a:spcBef>
              <a:spcAft>
                <a:spcPts val="0"/>
              </a:spcAft>
              <a:buNone/>
            </a:pPr>
            <a:endParaRPr sz="1000">
              <a:solidFill>
                <a:srgbClr val="FF0000"/>
              </a:solidFill>
              <a:latin typeface="Arial"/>
              <a:ea typeface="Arial"/>
              <a:cs typeface="Arial"/>
              <a:sym typeface="Arial"/>
            </a:endParaRPr>
          </a:p>
          <a:p>
            <a:pPr marL="0" lvl="0" indent="0" algn="l" rtl="0">
              <a:spcBef>
                <a:spcPts val="0"/>
              </a:spcBef>
              <a:spcAft>
                <a:spcPts val="0"/>
              </a:spcAft>
              <a:buNone/>
            </a:pPr>
            <a:r>
              <a:rPr lang="ja-JP" sz="1000">
                <a:solidFill>
                  <a:srgbClr val="FF0000"/>
                </a:solidFill>
                <a:latin typeface="Arial"/>
                <a:ea typeface="Arial"/>
                <a:cs typeface="Arial"/>
                <a:sym typeface="Arial"/>
              </a:rPr>
              <a:t>・グループのなまえ</a:t>
            </a:r>
            <a:endParaRPr sz="1000">
              <a:solidFill>
                <a:srgbClr val="FF0000"/>
              </a:solidFill>
              <a:latin typeface="Arial"/>
              <a:ea typeface="Arial"/>
              <a:cs typeface="Arial"/>
              <a:sym typeface="Arial"/>
            </a:endParaRPr>
          </a:p>
          <a:p>
            <a:pPr marL="0" lvl="0" indent="0" algn="l" rtl="0">
              <a:spcBef>
                <a:spcPts val="0"/>
              </a:spcBef>
              <a:spcAft>
                <a:spcPts val="0"/>
              </a:spcAft>
              <a:buNone/>
            </a:pPr>
            <a:endParaRPr sz="1000">
              <a:solidFill>
                <a:srgbClr val="FF0000"/>
              </a:solidFill>
              <a:latin typeface="Arial"/>
              <a:ea typeface="Arial"/>
              <a:cs typeface="Arial"/>
              <a:sym typeface="Arial"/>
            </a:endParaRPr>
          </a:p>
          <a:p>
            <a:pPr marL="0" lvl="0" indent="0" algn="l" rtl="0">
              <a:spcBef>
                <a:spcPts val="0"/>
              </a:spcBef>
              <a:spcAft>
                <a:spcPts val="0"/>
              </a:spcAft>
              <a:buNone/>
            </a:pPr>
            <a:r>
              <a:rPr lang="ja-JP" sz="1000">
                <a:solidFill>
                  <a:srgbClr val="FF0000"/>
                </a:solidFill>
                <a:latin typeface="Arial"/>
                <a:ea typeface="Arial"/>
                <a:cs typeface="Arial"/>
                <a:sym typeface="Arial"/>
              </a:rPr>
              <a:t>・リーダーのなまえ</a:t>
            </a:r>
            <a:endParaRPr sz="1000">
              <a:solidFill>
                <a:srgbClr val="FF0000"/>
              </a:solidFill>
              <a:latin typeface="Arial"/>
              <a:ea typeface="Arial"/>
              <a:cs typeface="Arial"/>
              <a:sym typeface="Arial"/>
            </a:endParaRPr>
          </a:p>
          <a:p>
            <a:pPr marL="0" lvl="0" indent="0" algn="l" rtl="0">
              <a:spcBef>
                <a:spcPts val="0"/>
              </a:spcBef>
              <a:spcAft>
                <a:spcPts val="0"/>
              </a:spcAft>
              <a:buNone/>
            </a:pPr>
            <a:endParaRPr sz="1000">
              <a:solidFill>
                <a:srgbClr val="FF0000"/>
              </a:solidFill>
              <a:latin typeface="Arial"/>
              <a:ea typeface="Arial"/>
              <a:cs typeface="Arial"/>
              <a:sym typeface="Arial"/>
            </a:endParaRPr>
          </a:p>
          <a:p>
            <a:pPr marL="0" lvl="0" indent="0" algn="l" rtl="0">
              <a:spcBef>
                <a:spcPts val="0"/>
              </a:spcBef>
              <a:spcAft>
                <a:spcPts val="0"/>
              </a:spcAft>
              <a:buNone/>
            </a:pPr>
            <a:r>
              <a:rPr lang="ja-JP" sz="1000">
                <a:solidFill>
                  <a:srgbClr val="FF0000"/>
                </a:solidFill>
                <a:latin typeface="Arial"/>
                <a:ea typeface="Arial"/>
                <a:cs typeface="Arial"/>
                <a:sym typeface="Arial"/>
              </a:rPr>
              <a:t>・メンバーのなまえ</a:t>
            </a:r>
            <a:endParaRPr sz="1000">
              <a:solidFill>
                <a:srgbClr val="FF0000"/>
              </a:solidFill>
              <a:latin typeface="Arial"/>
              <a:ea typeface="Arial"/>
              <a:cs typeface="Arial"/>
              <a:sym typeface="Arial"/>
            </a:endParaRPr>
          </a:p>
          <a:p>
            <a:pPr marL="0" lvl="0" indent="0" algn="l" rtl="0">
              <a:spcBef>
                <a:spcPts val="0"/>
              </a:spcBef>
              <a:spcAft>
                <a:spcPts val="0"/>
              </a:spcAft>
              <a:buNone/>
            </a:pPr>
            <a:endParaRPr sz="1000">
              <a:solidFill>
                <a:srgbClr val="FF0000"/>
              </a:solidFill>
              <a:latin typeface="Arial"/>
              <a:ea typeface="Arial"/>
              <a:cs typeface="Arial"/>
              <a:sym typeface="Arial"/>
            </a:endParaRPr>
          </a:p>
          <a:p>
            <a:pPr marL="0" lvl="0" indent="0" algn="l" rtl="0">
              <a:spcBef>
                <a:spcPts val="0"/>
              </a:spcBef>
              <a:spcAft>
                <a:spcPts val="0"/>
              </a:spcAft>
              <a:buNone/>
            </a:pPr>
            <a:r>
              <a:rPr lang="ja-JP" sz="1000">
                <a:solidFill>
                  <a:srgbClr val="FF0000"/>
                </a:solidFill>
                <a:latin typeface="Arial"/>
                <a:ea typeface="Arial"/>
                <a:cs typeface="Arial"/>
                <a:sym typeface="Arial"/>
              </a:rPr>
              <a:t>②はっぴょう</a:t>
            </a:r>
            <a:endParaRPr sz="1000">
              <a:solidFill>
                <a:srgbClr val="FF0000"/>
              </a:solidFill>
              <a:latin typeface="Arial"/>
              <a:ea typeface="Arial"/>
              <a:cs typeface="Arial"/>
              <a:sym typeface="Arial"/>
            </a:endParaRPr>
          </a:p>
          <a:p>
            <a:pPr marL="0" lvl="0" indent="0" algn="l" rtl="0">
              <a:spcBef>
                <a:spcPts val="0"/>
              </a:spcBef>
              <a:spcAft>
                <a:spcPts val="0"/>
              </a:spcAft>
              <a:buNone/>
            </a:pPr>
            <a:endParaRPr sz="1000">
              <a:solidFill>
                <a:srgbClr val="FF0000"/>
              </a:solidFill>
              <a:latin typeface="Arial"/>
              <a:ea typeface="Arial"/>
              <a:cs typeface="Arial"/>
              <a:sym typeface="Arial"/>
            </a:endParaRPr>
          </a:p>
          <a:p>
            <a:pPr marL="0" lvl="0" indent="0" algn="l" rtl="0">
              <a:spcBef>
                <a:spcPts val="0"/>
              </a:spcBef>
              <a:spcAft>
                <a:spcPts val="0"/>
              </a:spcAft>
              <a:buNone/>
            </a:pPr>
            <a:r>
              <a:rPr lang="ja-JP" sz="1000">
                <a:solidFill>
                  <a:srgbClr val="FF0000"/>
                </a:solidFill>
                <a:latin typeface="Arial"/>
                <a:ea typeface="Arial"/>
                <a:cs typeface="Arial"/>
                <a:sym typeface="Arial"/>
              </a:rPr>
              <a:t>③かんしゃ</a:t>
            </a:r>
            <a:endParaRPr sz="1000">
              <a:solidFill>
                <a:srgbClr val="FF0000"/>
              </a:solidFill>
              <a:latin typeface="Arial"/>
              <a:ea typeface="Arial"/>
              <a:cs typeface="Arial"/>
              <a:sym typeface="Arial"/>
            </a:endParaRPr>
          </a:p>
          <a:p>
            <a:pPr marL="0" lvl="0" indent="0" algn="l" rtl="0">
              <a:spcBef>
                <a:spcPts val="0"/>
              </a:spcBef>
              <a:spcAft>
                <a:spcPts val="0"/>
              </a:spcAft>
              <a:buNone/>
            </a:pPr>
            <a:endParaRPr sz="1000">
              <a:solidFill>
                <a:srgbClr val="FF0000"/>
              </a:solidFill>
              <a:latin typeface="Arial"/>
              <a:ea typeface="Arial"/>
              <a:cs typeface="Arial"/>
              <a:sym typeface="Arial"/>
            </a:endParaRPr>
          </a:p>
          <a:p>
            <a:pPr marL="0" lvl="0" indent="0" algn="l" rtl="0">
              <a:spcBef>
                <a:spcPts val="0"/>
              </a:spcBef>
              <a:spcAft>
                <a:spcPts val="0"/>
              </a:spcAft>
              <a:buClr>
                <a:schemeClr val="dk1"/>
              </a:buClr>
              <a:buFont typeface="Arial"/>
              <a:buNone/>
            </a:pPr>
            <a:r>
              <a:rPr lang="ja-JP" sz="1000">
                <a:solidFill>
                  <a:srgbClr val="FF0000"/>
                </a:solidFill>
                <a:latin typeface="Arial"/>
                <a:ea typeface="Arial"/>
                <a:cs typeface="Arial"/>
                <a:sym typeface="Arial"/>
              </a:rPr>
              <a:t>・ありがとうございます。</a:t>
            </a:r>
            <a:endParaRPr b="1">
              <a:latin typeface="Century Gothic"/>
              <a:ea typeface="Century Gothic"/>
              <a:cs typeface="Century Gothic"/>
              <a:sym typeface="Century Gothic"/>
            </a:endParaRPr>
          </a:p>
        </p:txBody>
      </p:sp>
      <p:sp>
        <p:nvSpPr>
          <p:cNvPr id="200" name="Google Shape;200;g109a8904e57_0_1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p:nvPr/>
        </p:nvSpPr>
        <p:spPr>
          <a:xfrm>
            <a:off x="0" y="0"/>
            <a:ext cx="12192000" cy="4866468"/>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7" name="Google Shape;17;p7"/>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5400"/>
              <a:buFont typeface="Quattrocento Sans"/>
              <a:buNone/>
              <a:defRPr sz="5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subTitle" idx="1"/>
          </p:nvPr>
        </p:nvSpPr>
        <p:spPr>
          <a:xfrm>
            <a:off x="838202" y="5110609"/>
            <a:ext cx="6705599" cy="1137793"/>
          </a:xfrm>
          <a:prstGeom prst="rect">
            <a:avLst/>
          </a:prstGeom>
          <a:noFill/>
          <a:ln>
            <a:noFill/>
          </a:ln>
        </p:spPr>
        <p:txBody>
          <a:bodyPr spcFirstLastPara="1" wrap="square" lIns="91425" tIns="45700" rIns="91425" bIns="45700" anchor="t" anchorCtr="0">
            <a:normAutofit/>
          </a:bodyPr>
          <a:lstStyle>
            <a:lvl1pPr lvl="0" algn="l">
              <a:lnSpc>
                <a:spcPct val="150000"/>
              </a:lnSpc>
              <a:spcBef>
                <a:spcPts val="600"/>
              </a:spcBef>
              <a:spcAft>
                <a:spcPts val="0"/>
              </a:spcAft>
              <a:buClr>
                <a:srgbClr val="D24726"/>
              </a:buClr>
              <a:buSzPts val="2800"/>
              <a:buNone/>
              <a:defRPr sz="2800">
                <a:solidFill>
                  <a:srgbClr val="D24726"/>
                </a:solidFill>
                <a:latin typeface="Quattrocento Sans"/>
                <a:ea typeface="Quattrocento Sans"/>
                <a:cs typeface="Quattrocento Sans"/>
                <a:sym typeface="Quattrocento Sans"/>
              </a:defRPr>
            </a:lvl1pPr>
            <a:lvl2pPr lvl="1" algn="ctr">
              <a:lnSpc>
                <a:spcPct val="90000"/>
              </a:lnSpc>
              <a:spcBef>
                <a:spcPts val="600"/>
              </a:spcBef>
              <a:spcAft>
                <a:spcPts val="0"/>
              </a:spcAft>
              <a:buClr>
                <a:schemeClr val="dk1"/>
              </a:buClr>
              <a:buSzPts val="2000"/>
              <a:buNone/>
              <a:defRPr sz="2000"/>
            </a:lvl2pPr>
            <a:lvl3pPr lvl="2" algn="ctr">
              <a:lnSpc>
                <a:spcPct val="90000"/>
              </a:lnSpc>
              <a:spcBef>
                <a:spcPts val="540"/>
              </a:spcBef>
              <a:spcAft>
                <a:spcPts val="0"/>
              </a:spcAft>
              <a:buClr>
                <a:schemeClr val="dk1"/>
              </a:buClr>
              <a:buSzPts val="1800"/>
              <a:buNone/>
              <a:defRPr sz="1800"/>
            </a:lvl3pPr>
            <a:lvl4pPr lvl="3" algn="ctr">
              <a:lnSpc>
                <a:spcPct val="90000"/>
              </a:lnSpc>
              <a:spcBef>
                <a:spcPts val="480"/>
              </a:spcBef>
              <a:spcAft>
                <a:spcPts val="0"/>
              </a:spcAft>
              <a:buClr>
                <a:schemeClr val="dk1"/>
              </a:buClr>
              <a:buSzPts val="1600"/>
              <a:buNone/>
              <a:defRPr sz="1600"/>
            </a:lvl4pPr>
            <a:lvl5pPr lvl="4" algn="ctr">
              <a:lnSpc>
                <a:spcPct val="90000"/>
              </a:lnSpc>
              <a:spcBef>
                <a:spcPts val="480"/>
              </a:spcBef>
              <a:spcAft>
                <a:spcPts val="0"/>
              </a:spcAft>
              <a:buClr>
                <a:schemeClr val="dk1"/>
              </a:buClr>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a:endParaRPr/>
          </a:p>
        </p:txBody>
      </p:sp>
      <p:sp>
        <p:nvSpPr>
          <p:cNvPr id="19" name="Google Shape;19;p7"/>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7"/>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ltLang="ja-JP"/>
              <a:t>‹#›</a:t>
            </a:fld>
            <a:endParaRPr/>
          </a:p>
        </p:txBody>
      </p:sp>
      <p:sp>
        <p:nvSpPr>
          <p:cNvPr id="22" name="Google Shape;22;p7"/>
          <p:cNvSpPr/>
          <p:nvPr/>
        </p:nvSpPr>
        <p:spPr>
          <a:xfrm>
            <a:off x="0" y="0"/>
            <a:ext cx="12192000" cy="4866468"/>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16"/>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86" name="Google Shape;86;p16"/>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540"/>
              </a:spcBef>
              <a:spcAft>
                <a:spcPts val="0"/>
              </a:spcAft>
              <a:buClr>
                <a:schemeClr val="dk1"/>
              </a:buClr>
              <a:buSzPts val="1800"/>
              <a:buChar char="•"/>
              <a:defRPr/>
            </a:lvl1pPr>
            <a:lvl2pPr marL="914400" lvl="1" indent="-342900" algn="l">
              <a:lnSpc>
                <a:spcPct val="90000"/>
              </a:lnSpc>
              <a:spcBef>
                <a:spcPts val="540"/>
              </a:spcBef>
              <a:spcAft>
                <a:spcPts val="0"/>
              </a:spcAft>
              <a:buClr>
                <a:schemeClr val="dk1"/>
              </a:buClr>
              <a:buSzPts val="1800"/>
              <a:buChar char="•"/>
              <a:defRPr/>
            </a:lvl2pPr>
            <a:lvl3pPr marL="1371600" lvl="2" indent="-342900" algn="l">
              <a:lnSpc>
                <a:spcPct val="90000"/>
              </a:lnSpc>
              <a:spcBef>
                <a:spcPts val="540"/>
              </a:spcBef>
              <a:spcAft>
                <a:spcPts val="0"/>
              </a:spcAft>
              <a:buClr>
                <a:schemeClr val="dk1"/>
              </a:buClr>
              <a:buSzPts val="1800"/>
              <a:buChar char="•"/>
              <a:defRPr/>
            </a:lvl3pPr>
            <a:lvl4pPr marL="1828800" lvl="3" indent="-342900" algn="l">
              <a:lnSpc>
                <a:spcPct val="90000"/>
              </a:lnSpc>
              <a:spcBef>
                <a:spcPts val="540"/>
              </a:spcBef>
              <a:spcAft>
                <a:spcPts val="0"/>
              </a:spcAft>
              <a:buClr>
                <a:schemeClr val="dk1"/>
              </a:buClr>
              <a:buSzPts val="1800"/>
              <a:buChar char="•"/>
              <a:defRPr/>
            </a:lvl4pPr>
            <a:lvl5pPr marL="2286000" lvl="4" indent="-342900" algn="l">
              <a:lnSpc>
                <a:spcPct val="90000"/>
              </a:lnSpc>
              <a:spcBef>
                <a:spcPts val="540"/>
              </a:spcBef>
              <a:spcAft>
                <a:spcPts val="0"/>
              </a:spcAft>
              <a:buClr>
                <a:schemeClr val="dk1"/>
              </a:buClr>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88" name="Google Shape;88;p16"/>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6"/>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6"/>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ltLang="ja-JP"/>
              <a:t>‹#›</a:t>
            </a:fld>
            <a:endParaRPr/>
          </a:p>
        </p:txBody>
      </p:sp>
      <p:sp>
        <p:nvSpPr>
          <p:cNvPr id="91" name="Google Shape;91;p16"/>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7"/>
          <p:cNvSpPr/>
          <p:nvPr/>
        </p:nvSpPr>
        <p:spPr>
          <a:xfrm>
            <a:off x="10095346" y="0"/>
            <a:ext cx="2096655" cy="6858000"/>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94" name="Google Shape;94;p17"/>
          <p:cNvSpPr txBox="1">
            <a:spLocks noGrp="1"/>
          </p:cNvSpPr>
          <p:nvPr>
            <p:ph type="title"/>
          </p:nvPr>
        </p:nvSpPr>
        <p:spPr>
          <a:xfrm rot="5400000">
            <a:off x="8219282" y="2361262"/>
            <a:ext cx="5811838" cy="181956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7"/>
          <p:cNvSpPr txBox="1">
            <a:spLocks noGrp="1"/>
          </p:cNvSpPr>
          <p:nvPr>
            <p:ph type="body" idx="1"/>
          </p:nvPr>
        </p:nvSpPr>
        <p:spPr>
          <a:xfrm rot="5400000">
            <a:off x="1799432"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540"/>
              </a:spcBef>
              <a:spcAft>
                <a:spcPts val="0"/>
              </a:spcAft>
              <a:buClr>
                <a:schemeClr val="dk1"/>
              </a:buClr>
              <a:buSzPts val="1800"/>
              <a:buChar char="•"/>
              <a:defRPr/>
            </a:lvl1pPr>
            <a:lvl2pPr marL="914400" lvl="1" indent="-342900" algn="l">
              <a:lnSpc>
                <a:spcPct val="90000"/>
              </a:lnSpc>
              <a:spcBef>
                <a:spcPts val="540"/>
              </a:spcBef>
              <a:spcAft>
                <a:spcPts val="0"/>
              </a:spcAft>
              <a:buClr>
                <a:schemeClr val="dk1"/>
              </a:buClr>
              <a:buSzPts val="1800"/>
              <a:buChar char="•"/>
              <a:defRPr/>
            </a:lvl2pPr>
            <a:lvl3pPr marL="1371600" lvl="2" indent="-342900" algn="l">
              <a:lnSpc>
                <a:spcPct val="90000"/>
              </a:lnSpc>
              <a:spcBef>
                <a:spcPts val="540"/>
              </a:spcBef>
              <a:spcAft>
                <a:spcPts val="0"/>
              </a:spcAft>
              <a:buClr>
                <a:schemeClr val="dk1"/>
              </a:buClr>
              <a:buSzPts val="1800"/>
              <a:buChar char="•"/>
              <a:defRPr/>
            </a:lvl3pPr>
            <a:lvl4pPr marL="1828800" lvl="3" indent="-342900" algn="l">
              <a:lnSpc>
                <a:spcPct val="90000"/>
              </a:lnSpc>
              <a:spcBef>
                <a:spcPts val="540"/>
              </a:spcBef>
              <a:spcAft>
                <a:spcPts val="0"/>
              </a:spcAft>
              <a:buClr>
                <a:schemeClr val="dk1"/>
              </a:buClr>
              <a:buSzPts val="1800"/>
              <a:buChar char="•"/>
              <a:defRPr/>
            </a:lvl4pPr>
            <a:lvl5pPr marL="2286000" lvl="4" indent="-342900" algn="l">
              <a:lnSpc>
                <a:spcPct val="90000"/>
              </a:lnSpc>
              <a:spcBef>
                <a:spcPts val="540"/>
              </a:spcBef>
              <a:spcAft>
                <a:spcPts val="0"/>
              </a:spcAft>
              <a:buClr>
                <a:schemeClr val="dk1"/>
              </a:buClr>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96" name="Google Shape;96;p17"/>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7"/>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7"/>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ltLang="ja-JP"/>
              <a:t>‹#›</a:t>
            </a:fld>
            <a:endParaRPr/>
          </a:p>
        </p:txBody>
      </p:sp>
      <p:sp>
        <p:nvSpPr>
          <p:cNvPr id="99" name="Google Shape;99;p17"/>
          <p:cNvSpPr/>
          <p:nvPr/>
        </p:nvSpPr>
        <p:spPr>
          <a:xfrm>
            <a:off x="10095346" y="0"/>
            <a:ext cx="2096655" cy="6858000"/>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8"/>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5" name="Google Shape;25;p8"/>
          <p:cNvSpPr txBox="1">
            <a:spLocks noGrp="1"/>
          </p:cNvSpPr>
          <p:nvPr>
            <p:ph type="title"/>
          </p:nvPr>
        </p:nvSpPr>
        <p:spPr>
          <a:xfrm>
            <a:off x="604434" y="0"/>
            <a:ext cx="10749367" cy="120886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8"/>
          <p:cNvSpPr txBox="1">
            <a:spLocks noGrp="1"/>
          </p:cNvSpPr>
          <p:nvPr>
            <p:ph type="body" idx="1"/>
          </p:nvPr>
        </p:nvSpPr>
        <p:spPr>
          <a:xfrm>
            <a:off x="838201" y="1825625"/>
            <a:ext cx="4167753"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480"/>
              </a:spcBef>
              <a:spcAft>
                <a:spcPts val="0"/>
              </a:spcAft>
              <a:buClr>
                <a:srgbClr val="7F7F7F"/>
              </a:buClr>
              <a:buSzPts val="1600"/>
              <a:buNone/>
              <a:defRPr sz="1600">
                <a:solidFill>
                  <a:srgbClr val="7F7F7F"/>
                </a:solidFill>
              </a:defRPr>
            </a:lvl1pPr>
            <a:lvl2pPr marL="914400" lvl="1" indent="-317500" algn="l">
              <a:lnSpc>
                <a:spcPct val="150000"/>
              </a:lnSpc>
              <a:spcBef>
                <a:spcPts val="1200"/>
              </a:spcBef>
              <a:spcAft>
                <a:spcPts val="0"/>
              </a:spcAft>
              <a:buClr>
                <a:srgbClr val="7F7F7F"/>
              </a:buClr>
              <a:buSzPts val="1400"/>
              <a:buChar char="•"/>
              <a:defRPr sz="1400">
                <a:solidFill>
                  <a:srgbClr val="7F7F7F"/>
                </a:solidFill>
              </a:defRPr>
            </a:lvl2pPr>
            <a:lvl3pPr marL="1371600" lvl="2" indent="-304800" algn="l">
              <a:lnSpc>
                <a:spcPct val="150000"/>
              </a:lnSpc>
              <a:spcBef>
                <a:spcPts val="1200"/>
              </a:spcBef>
              <a:spcAft>
                <a:spcPts val="0"/>
              </a:spcAft>
              <a:buClr>
                <a:srgbClr val="7F7F7F"/>
              </a:buClr>
              <a:buSzPts val="1200"/>
              <a:buChar char="•"/>
              <a:defRPr sz="1200">
                <a:solidFill>
                  <a:srgbClr val="7F7F7F"/>
                </a:solidFill>
              </a:defRPr>
            </a:lvl3pPr>
            <a:lvl4pPr marL="1828800" lvl="3" indent="-298450" algn="l">
              <a:lnSpc>
                <a:spcPct val="150000"/>
              </a:lnSpc>
              <a:spcBef>
                <a:spcPts val="1200"/>
              </a:spcBef>
              <a:spcAft>
                <a:spcPts val="0"/>
              </a:spcAft>
              <a:buClr>
                <a:srgbClr val="7F7F7F"/>
              </a:buClr>
              <a:buSzPts val="1100"/>
              <a:buChar char="•"/>
              <a:defRPr sz="1100">
                <a:solidFill>
                  <a:srgbClr val="7F7F7F"/>
                </a:solidFill>
              </a:defRPr>
            </a:lvl4pPr>
            <a:lvl5pPr marL="2286000" lvl="4" indent="-298450" algn="l">
              <a:lnSpc>
                <a:spcPct val="150000"/>
              </a:lnSpc>
              <a:spcBef>
                <a:spcPts val="1200"/>
              </a:spcBef>
              <a:spcAft>
                <a:spcPts val="0"/>
              </a:spcAft>
              <a:buClr>
                <a:srgbClr val="7F7F7F"/>
              </a:buClr>
              <a:buSzPts val="1100"/>
              <a:buChar char="•"/>
              <a:defRPr sz="1100">
                <a:solidFill>
                  <a:srgbClr val="7F7F7F"/>
                </a:solidFill>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27" name="Google Shape;27;p8"/>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8"/>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8"/>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ltLang="ja-JP"/>
              <a:t>‹#›</a:t>
            </a:fld>
            <a:endParaRPr/>
          </a:p>
        </p:txBody>
      </p:sp>
      <p:sp>
        <p:nvSpPr>
          <p:cNvPr id="30" name="Google Shape;30;p8"/>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
        <p:cNvGrpSpPr/>
        <p:nvPr/>
      </p:nvGrpSpPr>
      <p:grpSpPr>
        <a:xfrm>
          <a:off x="0" y="0"/>
          <a:ext cx="0" cy="0"/>
          <a:chOff x="0" y="0"/>
          <a:chExt cx="0" cy="0"/>
        </a:xfrm>
      </p:grpSpPr>
      <p:sp>
        <p:nvSpPr>
          <p:cNvPr id="32" name="Google Shape;32;p9"/>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9"/>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9"/>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lt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0"/>
          <p:cNvSpPr/>
          <p:nvPr/>
        </p:nvSpPr>
        <p:spPr>
          <a:xfrm>
            <a:off x="5656882" y="1709738"/>
            <a:ext cx="6535119" cy="357518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7" name="Google Shape;37;p10"/>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D24726"/>
              </a:buClr>
              <a:buSzPts val="4800"/>
              <a:buFont typeface="Quattrocento Sans"/>
              <a:buNone/>
              <a:defRPr sz="4800">
                <a:solidFill>
                  <a:srgbClr val="D247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6323308" y="2402237"/>
            <a:ext cx="5269424" cy="2187226"/>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84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marL="914400" lvl="1" indent="-228600" algn="l">
              <a:lnSpc>
                <a:spcPct val="90000"/>
              </a:lnSpc>
              <a:spcBef>
                <a:spcPts val="600"/>
              </a:spcBef>
              <a:spcAft>
                <a:spcPts val="0"/>
              </a:spcAft>
              <a:buClr>
                <a:schemeClr val="dk1"/>
              </a:buClr>
              <a:buSzPts val="2000"/>
              <a:buNone/>
              <a:defRPr sz="2000"/>
            </a:lvl2pPr>
            <a:lvl3pPr marL="1371600" lvl="2" indent="-228600" algn="l">
              <a:lnSpc>
                <a:spcPct val="90000"/>
              </a:lnSpc>
              <a:spcBef>
                <a:spcPts val="540"/>
              </a:spcBef>
              <a:spcAft>
                <a:spcPts val="0"/>
              </a:spcAft>
              <a:buClr>
                <a:schemeClr val="dk1"/>
              </a:buClr>
              <a:buSzPts val="1800"/>
              <a:buNone/>
              <a:defRPr sz="1800"/>
            </a:lvl3pPr>
            <a:lvl4pPr marL="1828800" lvl="3" indent="-228600" algn="l">
              <a:lnSpc>
                <a:spcPct val="90000"/>
              </a:lnSpc>
              <a:spcBef>
                <a:spcPts val="480"/>
              </a:spcBef>
              <a:spcAft>
                <a:spcPts val="0"/>
              </a:spcAft>
              <a:buClr>
                <a:schemeClr val="dk1"/>
              </a:buClr>
              <a:buSzPts val="1600"/>
              <a:buNone/>
              <a:defRPr sz="1600"/>
            </a:lvl4pPr>
            <a:lvl5pPr marL="2286000" lvl="4" indent="-228600" algn="l">
              <a:lnSpc>
                <a:spcPct val="90000"/>
              </a:lnSpc>
              <a:spcBef>
                <a:spcPts val="480"/>
              </a:spcBef>
              <a:spcAft>
                <a:spcPts val="0"/>
              </a:spcAft>
              <a:buClr>
                <a:schemeClr val="dk1"/>
              </a:buClr>
              <a:buSzPts val="1600"/>
              <a:buNone/>
              <a:defRPr sz="1600"/>
            </a:lvl5pPr>
            <a:lvl6pPr marL="2743200" lvl="5" indent="-228600" algn="l">
              <a:lnSpc>
                <a:spcPct val="90000"/>
              </a:lnSpc>
              <a:spcBef>
                <a:spcPts val="480"/>
              </a:spcBef>
              <a:spcAft>
                <a:spcPts val="0"/>
              </a:spcAft>
              <a:buClr>
                <a:schemeClr val="dk1"/>
              </a:buClr>
              <a:buSzPts val="1600"/>
              <a:buNone/>
              <a:defRPr sz="1600"/>
            </a:lvl6pPr>
            <a:lvl7pPr marL="3200400" lvl="6" indent="-228600" algn="l">
              <a:lnSpc>
                <a:spcPct val="90000"/>
              </a:lnSpc>
              <a:spcBef>
                <a:spcPts val="480"/>
              </a:spcBef>
              <a:spcAft>
                <a:spcPts val="0"/>
              </a:spcAft>
              <a:buClr>
                <a:schemeClr val="dk1"/>
              </a:buClr>
              <a:buSzPts val="1600"/>
              <a:buNone/>
              <a:defRPr sz="1600"/>
            </a:lvl7pPr>
            <a:lvl8pPr marL="3657600" lvl="7" indent="-228600" algn="l">
              <a:lnSpc>
                <a:spcPct val="90000"/>
              </a:lnSpc>
              <a:spcBef>
                <a:spcPts val="480"/>
              </a:spcBef>
              <a:spcAft>
                <a:spcPts val="0"/>
              </a:spcAft>
              <a:buClr>
                <a:schemeClr val="dk1"/>
              </a:buClr>
              <a:buSzPts val="1600"/>
              <a:buNone/>
              <a:defRPr sz="1600"/>
            </a:lvl8pPr>
            <a:lvl9pPr marL="4114800" lvl="8" indent="-228600" algn="l">
              <a:lnSpc>
                <a:spcPct val="90000"/>
              </a:lnSpc>
              <a:spcBef>
                <a:spcPts val="480"/>
              </a:spcBef>
              <a:spcAft>
                <a:spcPts val="0"/>
              </a:spcAft>
              <a:buClr>
                <a:schemeClr val="dk1"/>
              </a:buClr>
              <a:buSzPts val="1600"/>
              <a:buNone/>
              <a:defRPr sz="1600"/>
            </a:lvl9pPr>
          </a:lstStyle>
          <a:p>
            <a:endParaRPr/>
          </a:p>
        </p:txBody>
      </p:sp>
      <p:sp>
        <p:nvSpPr>
          <p:cNvPr id="39" name="Google Shape;39;p10"/>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0"/>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0"/>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ltLang="ja-JP"/>
              <a:t>‹#›</a:t>
            </a:fld>
            <a:endParaRPr/>
          </a:p>
        </p:txBody>
      </p:sp>
      <p:sp>
        <p:nvSpPr>
          <p:cNvPr id="42" name="Google Shape;42;p10"/>
          <p:cNvSpPr/>
          <p:nvPr/>
        </p:nvSpPr>
        <p:spPr>
          <a:xfrm>
            <a:off x="5656882" y="1709738"/>
            <a:ext cx="6535119" cy="357518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11"/>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45" name="Google Shape;45;p11"/>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47" name="Google Shape;47;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48" name="Google Shape;48;p11"/>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1"/>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1"/>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ltLang="ja-JP"/>
              <a:t>‹#›</a:t>
            </a:fld>
            <a:endParaRPr/>
          </a:p>
        </p:txBody>
      </p:sp>
      <p:sp>
        <p:nvSpPr>
          <p:cNvPr id="51" name="Google Shape;51;p11"/>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12"/>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54" name="Google Shape;54;p12"/>
          <p:cNvSpPr txBox="1">
            <a:spLocks noGrp="1"/>
          </p:cNvSpPr>
          <p:nvPr>
            <p:ph type="title"/>
          </p:nvPr>
        </p:nvSpPr>
        <p:spPr>
          <a:xfrm>
            <a:off x="609600" y="0"/>
            <a:ext cx="10737851" cy="122843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831851" y="1489075"/>
            <a:ext cx="5156200" cy="6413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2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540"/>
              </a:spcBef>
              <a:spcAft>
                <a:spcPts val="0"/>
              </a:spcAft>
              <a:buClr>
                <a:schemeClr val="dk1"/>
              </a:buClr>
              <a:buSzPts val="1800"/>
              <a:buNone/>
              <a:defRPr sz="1800" b="1"/>
            </a:lvl3pPr>
            <a:lvl4pPr marL="1828800" lvl="3" indent="-228600" algn="l">
              <a:lnSpc>
                <a:spcPct val="90000"/>
              </a:lnSpc>
              <a:spcBef>
                <a:spcPts val="480"/>
              </a:spcBef>
              <a:spcAft>
                <a:spcPts val="0"/>
              </a:spcAft>
              <a:buClr>
                <a:schemeClr val="dk1"/>
              </a:buClr>
              <a:buSzPts val="1600"/>
              <a:buNone/>
              <a:defRPr sz="1600" b="1"/>
            </a:lvl4pPr>
            <a:lvl5pPr marL="2286000" lvl="4" indent="-228600" algn="l">
              <a:lnSpc>
                <a:spcPct val="90000"/>
              </a:lnSpc>
              <a:spcBef>
                <a:spcPts val="480"/>
              </a:spcBef>
              <a:spcAft>
                <a:spcPts val="0"/>
              </a:spcAft>
              <a:buClr>
                <a:schemeClr val="dk1"/>
              </a:buClr>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56" name="Google Shape;56;p12"/>
          <p:cNvSpPr txBox="1">
            <a:spLocks noGrp="1"/>
          </p:cNvSpPr>
          <p:nvPr>
            <p:ph type="body" idx="2"/>
          </p:nvPr>
        </p:nvSpPr>
        <p:spPr>
          <a:xfrm>
            <a:off x="831851" y="2193927"/>
            <a:ext cx="5156200" cy="397827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57" name="Google Shape;57;p12"/>
          <p:cNvSpPr txBox="1">
            <a:spLocks noGrp="1"/>
          </p:cNvSpPr>
          <p:nvPr>
            <p:ph type="body" idx="3"/>
          </p:nvPr>
        </p:nvSpPr>
        <p:spPr>
          <a:xfrm>
            <a:off x="6189664" y="1489075"/>
            <a:ext cx="5157787" cy="6413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2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540"/>
              </a:spcBef>
              <a:spcAft>
                <a:spcPts val="0"/>
              </a:spcAft>
              <a:buClr>
                <a:schemeClr val="dk1"/>
              </a:buClr>
              <a:buSzPts val="1800"/>
              <a:buNone/>
              <a:defRPr sz="1800" b="1"/>
            </a:lvl3pPr>
            <a:lvl4pPr marL="1828800" lvl="3" indent="-228600" algn="l">
              <a:lnSpc>
                <a:spcPct val="90000"/>
              </a:lnSpc>
              <a:spcBef>
                <a:spcPts val="480"/>
              </a:spcBef>
              <a:spcAft>
                <a:spcPts val="0"/>
              </a:spcAft>
              <a:buClr>
                <a:schemeClr val="dk1"/>
              </a:buClr>
              <a:buSzPts val="1600"/>
              <a:buNone/>
              <a:defRPr sz="1600" b="1"/>
            </a:lvl4pPr>
            <a:lvl5pPr marL="2286000" lvl="4" indent="-228600" algn="l">
              <a:lnSpc>
                <a:spcPct val="90000"/>
              </a:lnSpc>
              <a:spcBef>
                <a:spcPts val="480"/>
              </a:spcBef>
              <a:spcAft>
                <a:spcPts val="0"/>
              </a:spcAft>
              <a:buClr>
                <a:schemeClr val="dk1"/>
              </a:buClr>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58" name="Google Shape;58;p12"/>
          <p:cNvSpPr txBox="1">
            <a:spLocks noGrp="1"/>
          </p:cNvSpPr>
          <p:nvPr>
            <p:ph type="body" idx="4"/>
          </p:nvPr>
        </p:nvSpPr>
        <p:spPr>
          <a:xfrm>
            <a:off x="6189664" y="2193927"/>
            <a:ext cx="5157787" cy="397827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59" name="Google Shape;59;p12"/>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2"/>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ltLang="ja-JP"/>
              <a:t>‹#›</a:t>
            </a:fld>
            <a:endParaRPr/>
          </a:p>
        </p:txBody>
      </p:sp>
      <p:sp>
        <p:nvSpPr>
          <p:cNvPr id="62" name="Google Shape;62;p12"/>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13"/>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5" name="Google Shape;65;p13"/>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3"/>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3"/>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ltLang="ja-JP"/>
              <a:t>‹#›</a:t>
            </a:fld>
            <a:endParaRPr/>
          </a:p>
        </p:txBody>
      </p:sp>
      <p:sp>
        <p:nvSpPr>
          <p:cNvPr id="69" name="Google Shape;69;p13"/>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200"/>
              <a:buFont typeface="Quattrocento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4"/>
          <p:cNvSpPr txBox="1">
            <a:spLocks noGrp="1"/>
          </p:cNvSpPr>
          <p:nvPr>
            <p:ph type="body" idx="1"/>
          </p:nvPr>
        </p:nvSpPr>
        <p:spPr>
          <a:xfrm>
            <a:off x="5183188" y="987427"/>
            <a:ext cx="6172200" cy="487362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73" name="Google Shape;73;p14"/>
          <p:cNvSpPr txBox="1">
            <a:spLocks noGrp="1"/>
          </p:cNvSpPr>
          <p:nvPr>
            <p:ph type="body" idx="2"/>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
              </a:spcBef>
              <a:spcAft>
                <a:spcPts val="0"/>
              </a:spcAft>
              <a:buClr>
                <a:schemeClr val="dk1"/>
              </a:buClr>
              <a:buSzPts val="1600"/>
              <a:buNone/>
              <a:defRPr sz="1600"/>
            </a:lvl1pPr>
            <a:lvl2pPr marL="914400" lvl="1" indent="-228600" algn="l">
              <a:lnSpc>
                <a:spcPct val="90000"/>
              </a:lnSpc>
              <a:spcBef>
                <a:spcPts val="420"/>
              </a:spcBef>
              <a:spcAft>
                <a:spcPts val="0"/>
              </a:spcAft>
              <a:buClr>
                <a:schemeClr val="dk1"/>
              </a:buClr>
              <a:buSzPts val="1400"/>
              <a:buNone/>
              <a:defRPr sz="1400"/>
            </a:lvl2pPr>
            <a:lvl3pPr marL="1371600" lvl="2" indent="-228600" algn="l">
              <a:lnSpc>
                <a:spcPct val="90000"/>
              </a:lnSpc>
              <a:spcBef>
                <a:spcPts val="360"/>
              </a:spcBef>
              <a:spcAft>
                <a:spcPts val="0"/>
              </a:spcAft>
              <a:buClr>
                <a:schemeClr val="dk1"/>
              </a:buClr>
              <a:buSzPts val="1200"/>
              <a:buNone/>
              <a:defRPr sz="1200"/>
            </a:lvl3pPr>
            <a:lvl4pPr marL="1828800" lvl="3" indent="-228600" algn="l">
              <a:lnSpc>
                <a:spcPct val="90000"/>
              </a:lnSpc>
              <a:spcBef>
                <a:spcPts val="300"/>
              </a:spcBef>
              <a:spcAft>
                <a:spcPts val="0"/>
              </a:spcAft>
              <a:buClr>
                <a:schemeClr val="dk1"/>
              </a:buClr>
              <a:buSzPts val="1000"/>
              <a:buNone/>
              <a:defRPr sz="1000"/>
            </a:lvl4pPr>
            <a:lvl5pPr marL="2286000" lvl="4" indent="-228600" algn="l">
              <a:lnSpc>
                <a:spcPct val="90000"/>
              </a:lnSpc>
              <a:spcBef>
                <a:spcPts val="300"/>
              </a:spcBef>
              <a:spcAft>
                <a:spcPts val="0"/>
              </a:spcAft>
              <a:buClr>
                <a:schemeClr val="dk1"/>
              </a:buClr>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74" name="Google Shape;74;p14"/>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4"/>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4"/>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lt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200"/>
              <a:buFont typeface="Quattrocento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a:spLocks noGrp="1"/>
          </p:cNvSpPr>
          <p:nvPr>
            <p:ph type="pic" idx="2"/>
          </p:nvPr>
        </p:nvSpPr>
        <p:spPr>
          <a:xfrm>
            <a:off x="5183188" y="987427"/>
            <a:ext cx="6172200" cy="4873625"/>
          </a:xfrm>
          <a:prstGeom prst="rect">
            <a:avLst/>
          </a:prstGeom>
          <a:noFill/>
          <a:ln>
            <a:noFill/>
          </a:ln>
        </p:spPr>
      </p:sp>
      <p:sp>
        <p:nvSpPr>
          <p:cNvPr id="80" name="Google Shape;80;p15"/>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
              </a:spcBef>
              <a:spcAft>
                <a:spcPts val="0"/>
              </a:spcAft>
              <a:buClr>
                <a:schemeClr val="dk1"/>
              </a:buClr>
              <a:buSzPts val="1600"/>
              <a:buNone/>
              <a:defRPr sz="1600"/>
            </a:lvl1pPr>
            <a:lvl2pPr marL="914400" lvl="1" indent="-228600" algn="l">
              <a:lnSpc>
                <a:spcPct val="90000"/>
              </a:lnSpc>
              <a:spcBef>
                <a:spcPts val="420"/>
              </a:spcBef>
              <a:spcAft>
                <a:spcPts val="0"/>
              </a:spcAft>
              <a:buClr>
                <a:schemeClr val="dk1"/>
              </a:buClr>
              <a:buSzPts val="1400"/>
              <a:buNone/>
              <a:defRPr sz="1400"/>
            </a:lvl2pPr>
            <a:lvl3pPr marL="1371600" lvl="2" indent="-228600" algn="l">
              <a:lnSpc>
                <a:spcPct val="90000"/>
              </a:lnSpc>
              <a:spcBef>
                <a:spcPts val="360"/>
              </a:spcBef>
              <a:spcAft>
                <a:spcPts val="0"/>
              </a:spcAft>
              <a:buClr>
                <a:schemeClr val="dk1"/>
              </a:buClr>
              <a:buSzPts val="1200"/>
              <a:buNone/>
              <a:defRPr sz="1200"/>
            </a:lvl3pPr>
            <a:lvl4pPr marL="1828800" lvl="3" indent="-228600" algn="l">
              <a:lnSpc>
                <a:spcPct val="90000"/>
              </a:lnSpc>
              <a:spcBef>
                <a:spcPts val="300"/>
              </a:spcBef>
              <a:spcAft>
                <a:spcPts val="0"/>
              </a:spcAft>
              <a:buClr>
                <a:schemeClr val="dk1"/>
              </a:buClr>
              <a:buSzPts val="1000"/>
              <a:buNone/>
              <a:defRPr sz="1000"/>
            </a:lvl4pPr>
            <a:lvl5pPr marL="2286000" lvl="4" indent="-228600" algn="l">
              <a:lnSpc>
                <a:spcPct val="90000"/>
              </a:lnSpc>
              <a:spcBef>
                <a:spcPts val="300"/>
              </a:spcBef>
              <a:spcAft>
                <a:spcPts val="0"/>
              </a:spcAft>
              <a:buClr>
                <a:schemeClr val="dk1"/>
              </a:buClr>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81" name="Google Shape;81;p15"/>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5"/>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5"/>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lt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dk1"/>
              </a:buClr>
              <a:buSzPts val="4400"/>
              <a:buFont typeface="Quattrocento Sans"/>
              <a:buNone/>
              <a:defRPr sz="44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840"/>
              </a:spcBef>
              <a:spcAft>
                <a:spcPts val="0"/>
              </a:spcAft>
              <a:buClr>
                <a:schemeClr val="dk1"/>
              </a:buClr>
              <a:buSzPts val="2800"/>
              <a:buFont typeface="Arial"/>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81000" algn="l" rtl="0">
              <a:lnSpc>
                <a:spcPct val="90000"/>
              </a:lnSpc>
              <a:spcBef>
                <a:spcPts val="72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90000"/>
              </a:lnSpc>
              <a:spcBef>
                <a:spcPts val="6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6"/>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6"/>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6"/>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ltLang="ja-JP"/>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spreadsheets/d/1O3kP6fM3VgPWooGvw0E8LKAzuHMrMlQ3G4eCuuySnCI/edit#gid=0"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jp.piliapp.com/random/whee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drive.google.com/drive/u/0/folders/1cvkguvvVgpXCAU_1IA7zof7VVMsOZRo1"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drive/u/0/folders/1PhO4nmQkRjkyzW7nuRuhv3eXKzZgDA3I"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p:nvPr/>
        </p:nvSpPr>
        <p:spPr>
          <a:xfrm>
            <a:off x="1067825" y="2228700"/>
            <a:ext cx="10662300" cy="1200300"/>
          </a:xfrm>
          <a:prstGeom prst="rect">
            <a:avLst/>
          </a:prstGeom>
          <a:solidFill>
            <a:srgbClr val="FBE4D4"/>
          </a:solidFill>
          <a:ln w="47625" cap="flat" cmpd="sng">
            <a:solidFill>
              <a:srgbClr val="C55A11"/>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a:buNone/>
            </a:pPr>
            <a:r>
              <a:rPr lang="ja-JP" sz="7200" b="1" i="0" u="none" strike="noStrike" cap="none">
                <a:solidFill>
                  <a:srgbClr val="FFFFFF"/>
                </a:solidFill>
                <a:latin typeface="Quattrocento Sans"/>
                <a:ea typeface="Quattrocento Sans"/>
                <a:cs typeface="Quattrocento Sans"/>
                <a:sym typeface="Quattrocento Sans"/>
              </a:rPr>
              <a:t>K66‐プレゼンテーション</a:t>
            </a:r>
            <a:endParaRPr sz="7200" b="1" i="0" u="none" strike="noStrike" cap="none">
              <a:solidFill>
                <a:srgbClr val="FFFFFF"/>
              </a:solidFill>
              <a:latin typeface="Quattrocento Sans"/>
              <a:ea typeface="Quattrocento Sans"/>
              <a:cs typeface="Quattrocento Sans"/>
              <a:sym typeface="Quattrocento Sans"/>
            </a:endParaRPr>
          </a:p>
        </p:txBody>
      </p:sp>
      <p:pic>
        <p:nvPicPr>
          <p:cNvPr id="106" name="Google Shape;106;p1" descr="桜の花のイラスト | 無料イラスト素材｜素材ラボ"/>
          <p:cNvPicPr preferRelativeResize="0"/>
          <p:nvPr/>
        </p:nvPicPr>
        <p:blipFill rotWithShape="1">
          <a:blip r:embed="rId3">
            <a:alphaModFix/>
          </a:blip>
          <a:srcRect/>
          <a:stretch/>
        </p:blipFill>
        <p:spPr>
          <a:xfrm>
            <a:off x="401780" y="621675"/>
            <a:ext cx="2064326" cy="2064326"/>
          </a:xfrm>
          <a:prstGeom prst="rect">
            <a:avLst/>
          </a:prstGeom>
          <a:noFill/>
          <a:ln>
            <a:noFill/>
          </a:ln>
        </p:spPr>
      </p:pic>
      <p:sp>
        <p:nvSpPr>
          <p:cNvPr id="107" name="Google Shape;107;p1"/>
          <p:cNvSpPr txBox="1"/>
          <p:nvPr/>
        </p:nvSpPr>
        <p:spPr>
          <a:xfrm>
            <a:off x="2948450" y="3571325"/>
            <a:ext cx="7589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6000" b="1">
                <a:solidFill>
                  <a:schemeClr val="lt1"/>
                </a:solidFill>
              </a:rPr>
              <a:t>K66 Presentation</a:t>
            </a:r>
            <a:endParaRPr sz="9700" b="1">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604434" y="0"/>
            <a:ext cx="10749367" cy="1208868"/>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Arial"/>
              <a:buNone/>
            </a:pPr>
            <a:r>
              <a:rPr lang="ja-JP">
                <a:latin typeface="Arial"/>
                <a:ea typeface="Arial"/>
                <a:cs typeface="Arial"/>
                <a:sym typeface="Arial"/>
              </a:rPr>
              <a:t>Tổng quan</a:t>
            </a:r>
            <a:endParaRPr>
              <a:latin typeface="Arial"/>
              <a:ea typeface="Arial"/>
              <a:cs typeface="Arial"/>
              <a:sym typeface="Arial"/>
            </a:endParaRPr>
          </a:p>
        </p:txBody>
      </p:sp>
      <p:sp>
        <p:nvSpPr>
          <p:cNvPr id="113" name="Google Shape;113;p2"/>
          <p:cNvSpPr txBox="1"/>
          <p:nvPr/>
        </p:nvSpPr>
        <p:spPr>
          <a:xfrm>
            <a:off x="193175" y="1433850"/>
            <a:ext cx="11634300" cy="49410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Clr>
                <a:schemeClr val="dk1"/>
              </a:buClr>
              <a:buSzPts val="1400"/>
              <a:buFont typeface="Arial"/>
              <a:buNone/>
            </a:pPr>
            <a:r>
              <a:rPr lang="ja-JP" sz="1800" b="1">
                <a:solidFill>
                  <a:schemeClr val="dk1"/>
                </a:solidFill>
                <a:highlight>
                  <a:srgbClr val="FFFFFF"/>
                </a:highlight>
              </a:rPr>
              <a:t>◇Mục đích:</a:t>
            </a:r>
            <a:r>
              <a:rPr lang="ja-JP" sz="1800">
                <a:solidFill>
                  <a:schemeClr val="dk1"/>
                </a:solidFill>
                <a:highlight>
                  <a:srgbClr val="FFFFFF"/>
                </a:highlight>
              </a:rPr>
              <a:t>  Sinh viên có thể phát biểu được các chủ đề quen thuộc gần gũi</a:t>
            </a:r>
            <a:endParaRPr sz="1800">
              <a:solidFill>
                <a:schemeClr val="dk1"/>
              </a:solidFill>
              <a:highlight>
                <a:srgbClr val="FFFFFF"/>
              </a:highlight>
            </a:endParaRPr>
          </a:p>
          <a:p>
            <a:pPr marL="0" lvl="0" indent="0" algn="l" rtl="0">
              <a:lnSpc>
                <a:spcPct val="150000"/>
              </a:lnSpc>
              <a:spcBef>
                <a:spcPts val="0"/>
              </a:spcBef>
              <a:spcAft>
                <a:spcPts val="0"/>
              </a:spcAft>
              <a:buClr>
                <a:schemeClr val="dk1"/>
              </a:buClr>
              <a:buSzPts val="1100"/>
              <a:buFont typeface="Arial"/>
              <a:buNone/>
            </a:pPr>
            <a:r>
              <a:rPr lang="ja-JP" sz="1800" b="1">
                <a:solidFill>
                  <a:schemeClr val="dk1"/>
                </a:solidFill>
                <a:highlight>
                  <a:srgbClr val="FFFFFF"/>
                </a:highlight>
              </a:rPr>
              <a:t>◇Thời gian:</a:t>
            </a:r>
            <a:r>
              <a:rPr lang="ja-JP" sz="1800">
                <a:solidFill>
                  <a:schemeClr val="dk1"/>
                </a:solidFill>
                <a:highlight>
                  <a:srgbClr val="FFFFFF"/>
                </a:highlight>
              </a:rPr>
              <a:t> </a:t>
            </a:r>
            <a:r>
              <a:rPr lang="ja-JP" sz="1800" b="1">
                <a:solidFill>
                  <a:srgbClr val="D24726"/>
                </a:solidFill>
                <a:highlight>
                  <a:srgbClr val="FFFFFF"/>
                </a:highlight>
              </a:rPr>
              <a:t>4 tuần (Từ 24/12 (thứ 6) đến 19/1 (thứ 4)</a:t>
            </a:r>
            <a:r>
              <a:rPr lang="ja-JP" sz="1800">
                <a:solidFill>
                  <a:schemeClr val="dk1"/>
                </a:solidFill>
                <a:highlight>
                  <a:srgbClr val="FFFFFF"/>
                </a:highlight>
              </a:rPr>
              <a:t> ※Ngày nghỉ Tết không có tiết học)</a:t>
            </a:r>
            <a:endParaRPr sz="1800">
              <a:solidFill>
                <a:schemeClr val="dk1"/>
              </a:solidFill>
              <a:highlight>
                <a:srgbClr val="FFFFFF"/>
              </a:highlight>
            </a:endParaRPr>
          </a:p>
          <a:p>
            <a:pPr marL="0" lvl="0" indent="0" algn="l" rtl="0">
              <a:lnSpc>
                <a:spcPct val="150000"/>
              </a:lnSpc>
              <a:spcBef>
                <a:spcPts val="0"/>
              </a:spcBef>
              <a:spcAft>
                <a:spcPts val="0"/>
              </a:spcAft>
              <a:buClr>
                <a:schemeClr val="dk1"/>
              </a:buClr>
              <a:buSzPts val="1100"/>
              <a:buFont typeface="Arial"/>
              <a:buNone/>
            </a:pPr>
            <a:r>
              <a:rPr lang="ja-JP" sz="1800" b="1">
                <a:solidFill>
                  <a:schemeClr val="dk1"/>
                </a:solidFill>
                <a:highlight>
                  <a:srgbClr val="FFFFFF"/>
                </a:highlight>
              </a:rPr>
              <a:t>◇Tần suất:</a:t>
            </a:r>
            <a:r>
              <a:rPr lang="ja-JP" sz="1800">
                <a:solidFill>
                  <a:schemeClr val="dk1"/>
                </a:solidFill>
                <a:highlight>
                  <a:srgbClr val="FFFFFF"/>
                </a:highlight>
              </a:rPr>
              <a:t> 1 tuần 1 lần (1 lần </a:t>
            </a:r>
            <a:r>
              <a:rPr lang="ja-JP" sz="1800" b="1">
                <a:solidFill>
                  <a:schemeClr val="dk1"/>
                </a:solidFill>
                <a:highlight>
                  <a:srgbClr val="FFFFFF"/>
                </a:highlight>
              </a:rPr>
              <a:t>45 phút</a:t>
            </a:r>
            <a:r>
              <a:rPr lang="ja-JP" sz="1800">
                <a:solidFill>
                  <a:schemeClr val="dk1"/>
                </a:solidFill>
                <a:highlight>
                  <a:srgbClr val="FFFFFF"/>
                </a:highlight>
              </a:rPr>
              <a:t>) </a:t>
            </a:r>
            <a:endParaRPr sz="1800">
              <a:solidFill>
                <a:schemeClr val="dk1"/>
              </a:solidFill>
              <a:highlight>
                <a:srgbClr val="FFFFFF"/>
              </a:highlight>
            </a:endParaRPr>
          </a:p>
          <a:p>
            <a:pPr marL="0" lvl="0" indent="0" algn="l" rtl="0">
              <a:lnSpc>
                <a:spcPct val="150000"/>
              </a:lnSpc>
              <a:spcBef>
                <a:spcPts val="0"/>
              </a:spcBef>
              <a:spcAft>
                <a:spcPts val="0"/>
              </a:spcAft>
              <a:buClr>
                <a:schemeClr val="dk1"/>
              </a:buClr>
              <a:buSzPts val="1100"/>
              <a:buFont typeface="Arial"/>
              <a:buNone/>
            </a:pPr>
            <a:r>
              <a:rPr lang="ja-JP" sz="1800" b="1">
                <a:solidFill>
                  <a:schemeClr val="dk1"/>
                </a:solidFill>
                <a:highlight>
                  <a:srgbClr val="FFFFFF"/>
                </a:highlight>
              </a:rPr>
              <a:t>◇Số lần:</a:t>
            </a:r>
            <a:r>
              <a:rPr lang="ja-JP" sz="1800">
                <a:solidFill>
                  <a:schemeClr val="dk1"/>
                </a:solidFill>
                <a:highlight>
                  <a:srgbClr val="FFFFFF"/>
                </a:highlight>
              </a:rPr>
              <a:t> 4 lần</a:t>
            </a:r>
            <a:endParaRPr sz="1800">
              <a:solidFill>
                <a:schemeClr val="dk1"/>
              </a:solidFill>
              <a:highlight>
                <a:srgbClr val="FFFFFF"/>
              </a:highlight>
            </a:endParaRPr>
          </a:p>
          <a:p>
            <a:pPr marL="0" lvl="0" indent="0" algn="l" rtl="0">
              <a:lnSpc>
                <a:spcPct val="150000"/>
              </a:lnSpc>
              <a:spcBef>
                <a:spcPts val="0"/>
              </a:spcBef>
              <a:spcAft>
                <a:spcPts val="0"/>
              </a:spcAft>
              <a:buClr>
                <a:schemeClr val="dk1"/>
              </a:buClr>
              <a:buSzPts val="1100"/>
              <a:buFont typeface="Arial"/>
              <a:buNone/>
            </a:pPr>
            <a:r>
              <a:rPr lang="ja-JP" sz="1800" b="1">
                <a:solidFill>
                  <a:schemeClr val="dk1"/>
                </a:solidFill>
                <a:highlight>
                  <a:srgbClr val="FFFFFF"/>
                </a:highlight>
              </a:rPr>
              <a:t>◇Kế hoạch：</a:t>
            </a:r>
            <a:r>
              <a:rPr lang="ja-JP" sz="1800">
                <a:solidFill>
                  <a:schemeClr val="dk1"/>
                </a:solidFill>
                <a:highlight>
                  <a:srgbClr val="FFFFFF"/>
                </a:highlight>
              </a:rPr>
              <a:t>1) Thảo luận nhóm (có thể bằng tiếng Việt) </a:t>
            </a:r>
            <a:endParaRPr sz="1800">
              <a:solidFill>
                <a:schemeClr val="dk1"/>
              </a:solidFill>
              <a:highlight>
                <a:srgbClr val="FFFFFF"/>
              </a:highlight>
            </a:endParaRPr>
          </a:p>
          <a:p>
            <a:pPr marL="0" lvl="0" indent="0" algn="l" rtl="0">
              <a:lnSpc>
                <a:spcPct val="150000"/>
              </a:lnSpc>
              <a:spcBef>
                <a:spcPts val="0"/>
              </a:spcBef>
              <a:spcAft>
                <a:spcPts val="0"/>
              </a:spcAft>
              <a:buClr>
                <a:schemeClr val="dk1"/>
              </a:buClr>
              <a:buSzPts val="1100"/>
              <a:buFont typeface="Arial"/>
              <a:buNone/>
            </a:pPr>
            <a:r>
              <a:rPr lang="ja-JP" sz="1800">
                <a:solidFill>
                  <a:schemeClr val="dk1"/>
                </a:solidFill>
                <a:highlight>
                  <a:srgbClr val="FFFFFF"/>
                </a:highlight>
              </a:rPr>
              <a:t>                       2) Tạo slide </a:t>
            </a:r>
            <a:endParaRPr sz="1800">
              <a:solidFill>
                <a:schemeClr val="dk1"/>
              </a:solidFill>
              <a:highlight>
                <a:srgbClr val="FFFFFF"/>
              </a:highlight>
            </a:endParaRPr>
          </a:p>
          <a:p>
            <a:pPr marL="0" lvl="0" indent="0" algn="l" rtl="0">
              <a:lnSpc>
                <a:spcPct val="150000"/>
              </a:lnSpc>
              <a:spcBef>
                <a:spcPts val="0"/>
              </a:spcBef>
              <a:spcAft>
                <a:spcPts val="0"/>
              </a:spcAft>
              <a:buClr>
                <a:schemeClr val="dk1"/>
              </a:buClr>
              <a:buSzPts val="1100"/>
              <a:buFont typeface="Arial"/>
              <a:buNone/>
            </a:pPr>
            <a:r>
              <a:rPr lang="ja-JP" sz="1800">
                <a:solidFill>
                  <a:schemeClr val="dk1"/>
                </a:solidFill>
                <a:highlight>
                  <a:srgbClr val="FFFFFF"/>
                </a:highlight>
              </a:rPr>
              <a:t>                       3) Thuyết trình + Hỏi đáp (bằng tiếng Nhật) </a:t>
            </a:r>
            <a:r>
              <a:rPr lang="ja-JP" sz="1800" i="1">
                <a:solidFill>
                  <a:schemeClr val="dk1"/>
                </a:solidFill>
                <a:highlight>
                  <a:srgbClr val="FFFFFF"/>
                </a:highlight>
              </a:rPr>
              <a:t>(1 nhóm 10-15 phút x 5 nhóm) </a:t>
            </a:r>
            <a:endParaRPr sz="1800" i="1">
              <a:solidFill>
                <a:schemeClr val="dk1"/>
              </a:solidFill>
              <a:highlight>
                <a:srgbClr val="FFFFFF"/>
              </a:highlight>
            </a:endParaRPr>
          </a:p>
          <a:p>
            <a:pPr marL="0" lvl="0" indent="0" algn="l" rtl="0">
              <a:lnSpc>
                <a:spcPct val="150000"/>
              </a:lnSpc>
              <a:spcBef>
                <a:spcPts val="0"/>
              </a:spcBef>
              <a:spcAft>
                <a:spcPts val="0"/>
              </a:spcAft>
              <a:buClr>
                <a:schemeClr val="dk1"/>
              </a:buClr>
              <a:buSzPts val="1100"/>
              <a:buFont typeface="Arial"/>
              <a:buNone/>
            </a:pPr>
            <a:r>
              <a:rPr lang="ja-JP" sz="1800" i="1">
                <a:solidFill>
                  <a:schemeClr val="dk1"/>
                </a:solidFill>
                <a:highlight>
                  <a:srgbClr val="FFFFFF"/>
                </a:highlight>
              </a:rPr>
              <a:t>                       (Nội dung chi tiết: tham khảo slide sau)</a:t>
            </a:r>
            <a:endParaRPr sz="1800" i="1">
              <a:solidFill>
                <a:schemeClr val="dk1"/>
              </a:solidFill>
              <a:highlight>
                <a:srgbClr val="FFFFFF"/>
              </a:highlight>
            </a:endParaRPr>
          </a:p>
          <a:p>
            <a:pPr marL="0" lvl="0" indent="0" algn="l" rtl="0">
              <a:lnSpc>
                <a:spcPct val="150000"/>
              </a:lnSpc>
              <a:spcBef>
                <a:spcPts val="0"/>
              </a:spcBef>
              <a:spcAft>
                <a:spcPts val="0"/>
              </a:spcAft>
              <a:buClr>
                <a:schemeClr val="dk1"/>
              </a:buClr>
              <a:buSzPts val="1100"/>
              <a:buFont typeface="Arial"/>
              <a:buNone/>
            </a:pPr>
            <a:r>
              <a:rPr lang="ja-JP" sz="1800" b="1">
                <a:solidFill>
                  <a:schemeClr val="dk1"/>
                </a:solidFill>
                <a:highlight>
                  <a:srgbClr val="FFFFFF"/>
                </a:highlight>
              </a:rPr>
              <a:t>◇Phương pháp đánh giá:</a:t>
            </a:r>
            <a:r>
              <a:rPr lang="ja-JP" sz="1800">
                <a:solidFill>
                  <a:schemeClr val="dk1"/>
                </a:solidFill>
                <a:highlight>
                  <a:srgbClr val="FFFFFF"/>
                </a:highlight>
              </a:rPr>
              <a:t> Giáo viên sẽ quan sát toàn bộ quá trình từ việc trao đổi, tạo slide đến việc thuyết trình, hỏi đáp của các nhóm và sẽ cộng điểm cho những sinh viên tham gia tích cực (Cộng điểm vào điểm bài tập) </a:t>
            </a:r>
            <a:r>
              <a:rPr lang="ja-JP" sz="1800" i="1">
                <a:solidFill>
                  <a:schemeClr val="dk1"/>
                </a:solidFill>
                <a:highlight>
                  <a:srgbClr val="FFFFFF"/>
                </a:highlight>
              </a:rPr>
              <a:t>(Nội dung chi tiết: tham khảo slide sau)</a:t>
            </a:r>
            <a:endParaRPr sz="1800" i="1">
              <a:solidFill>
                <a:schemeClr val="dk1"/>
              </a:solidFill>
              <a:highlight>
                <a:srgbClr val="FFFFFF"/>
              </a:highlight>
            </a:endParaRPr>
          </a:p>
          <a:p>
            <a:pPr marL="0" lvl="0" indent="0" algn="l" rtl="0">
              <a:lnSpc>
                <a:spcPct val="150000"/>
              </a:lnSpc>
              <a:spcBef>
                <a:spcPts val="0"/>
              </a:spcBef>
              <a:spcAft>
                <a:spcPts val="0"/>
              </a:spcAft>
              <a:buClr>
                <a:schemeClr val="dk1"/>
              </a:buClr>
              <a:buSzPts val="1100"/>
              <a:buFont typeface="Arial"/>
              <a:buNone/>
            </a:pPr>
            <a:r>
              <a:rPr lang="ja-JP" sz="1800" b="1">
                <a:solidFill>
                  <a:schemeClr val="dk1"/>
                </a:solidFill>
                <a:highlight>
                  <a:srgbClr val="FFFFFF"/>
                </a:highlight>
              </a:rPr>
              <a:t>◇Quy định và các lưu ý: </a:t>
            </a:r>
            <a:r>
              <a:rPr lang="ja-JP" sz="1800" i="1">
                <a:solidFill>
                  <a:schemeClr val="dk1"/>
                </a:solidFill>
                <a:highlight>
                  <a:srgbClr val="FFFFFF"/>
                </a:highlight>
              </a:rPr>
              <a:t>Tham khảo slide sau</a:t>
            </a:r>
            <a:endParaRPr sz="1800" i="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
          <p:cNvSpPr txBox="1">
            <a:spLocks noGrp="1"/>
          </p:cNvSpPr>
          <p:nvPr>
            <p:ph type="title" idx="4294967295"/>
          </p:nvPr>
        </p:nvSpPr>
        <p:spPr>
          <a:xfrm>
            <a:off x="3012750" y="117600"/>
            <a:ext cx="6661800" cy="734400"/>
          </a:xfrm>
          <a:prstGeom prst="rect">
            <a:avLst/>
          </a:prstGeom>
          <a:solidFill>
            <a:srgbClr val="FBE4D4"/>
          </a:solid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Arial"/>
              <a:buNone/>
            </a:pPr>
            <a:r>
              <a:rPr lang="ja-JP" b="1">
                <a:latin typeface="Arial"/>
                <a:ea typeface="Arial"/>
                <a:cs typeface="Arial"/>
                <a:sym typeface="Arial"/>
              </a:rPr>
              <a:t>Kế hoạch</a:t>
            </a:r>
            <a:endParaRPr b="1"/>
          </a:p>
        </p:txBody>
      </p:sp>
      <p:sp>
        <p:nvSpPr>
          <p:cNvPr id="119" name="Google Shape;119;p3"/>
          <p:cNvSpPr/>
          <p:nvPr/>
        </p:nvSpPr>
        <p:spPr>
          <a:xfrm>
            <a:off x="429490" y="1052947"/>
            <a:ext cx="11360728" cy="651164"/>
          </a:xfrm>
          <a:prstGeom prst="roundRect">
            <a:avLst>
              <a:gd name="adj" fmla="val 16667"/>
            </a:avLst>
          </a:prstGeom>
          <a:solidFill>
            <a:srgbClr val="FFF2CC"/>
          </a:solidFill>
          <a:ln w="254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ja-JP" sz="3200">
                <a:solidFill>
                  <a:schemeClr val="dk1"/>
                </a:solidFill>
              </a:rPr>
              <a:t>Tuần 1 ngày 24 tháng 12 (thứ 6)</a:t>
            </a:r>
            <a:endParaRPr sz="3200" b="0" i="0" u="none" strike="noStrike" cap="none">
              <a:solidFill>
                <a:schemeClr val="dk1"/>
              </a:solidFill>
              <a:latin typeface="Arial"/>
              <a:ea typeface="Arial"/>
              <a:cs typeface="Arial"/>
              <a:sym typeface="Arial"/>
            </a:endParaRPr>
          </a:p>
        </p:txBody>
      </p:sp>
      <p:grpSp>
        <p:nvGrpSpPr>
          <p:cNvPr id="120" name="Google Shape;120;p3"/>
          <p:cNvGrpSpPr/>
          <p:nvPr/>
        </p:nvGrpSpPr>
        <p:grpSpPr>
          <a:xfrm>
            <a:off x="290947" y="1814947"/>
            <a:ext cx="1302295" cy="1787163"/>
            <a:chOff x="-49929" y="-152411"/>
            <a:chExt cx="1149320" cy="1655700"/>
          </a:xfrm>
        </p:grpSpPr>
        <p:sp>
          <p:nvSpPr>
            <p:cNvPr id="121" name="Google Shape;121;p3"/>
            <p:cNvSpPr/>
            <p:nvPr/>
          </p:nvSpPr>
          <p:spPr>
            <a:xfrm rot="5400000">
              <a:off x="-265609" y="138289"/>
              <a:ext cx="1655700" cy="1074300"/>
            </a:xfrm>
            <a:prstGeom prst="chevron">
              <a:avLst>
                <a:gd name="adj" fmla="val 50000"/>
              </a:avLst>
            </a:prstGeom>
            <a:solidFill>
              <a:srgbClr val="D24726"/>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3"/>
            <p:cNvSpPr/>
            <p:nvPr/>
          </p:nvSpPr>
          <p:spPr>
            <a:xfrm>
              <a:off x="-49929" y="560015"/>
              <a:ext cx="1124700" cy="428400"/>
            </a:xfrm>
            <a:prstGeom prst="rect">
              <a:avLst/>
            </a:prstGeom>
            <a:solidFill>
              <a:srgbClr val="D24726"/>
            </a:solidFill>
            <a:ln>
              <a:noFill/>
            </a:ln>
          </p:spPr>
          <p:txBody>
            <a:bodyPr spcFirstLastPara="1" wrap="square" lIns="11425" tIns="11425" rIns="11425" bIns="11425" anchor="ctr" anchorCtr="0">
              <a:noAutofit/>
            </a:bodyPr>
            <a:lstStyle/>
            <a:p>
              <a:pPr marL="457200" marR="0" lvl="0" indent="-342900" algn="ctr" rtl="0">
                <a:lnSpc>
                  <a:spcPct val="90000"/>
                </a:lnSpc>
                <a:spcBef>
                  <a:spcPts val="0"/>
                </a:spcBef>
                <a:spcAft>
                  <a:spcPts val="0"/>
                </a:spcAft>
                <a:buClr>
                  <a:schemeClr val="lt1"/>
                </a:buClr>
                <a:buSzPts val="1800"/>
                <a:buAutoNum type="arabicParenR"/>
              </a:pPr>
              <a:r>
                <a:rPr lang="ja-JP" sz="1800">
                  <a:solidFill>
                    <a:schemeClr val="lt1"/>
                  </a:solidFill>
                </a:rPr>
                <a:t>Chia nhóm</a:t>
              </a:r>
              <a:endParaRPr sz="1800" b="0" i="0" u="none" strike="noStrike" cap="none">
                <a:solidFill>
                  <a:schemeClr val="lt1"/>
                </a:solidFill>
                <a:latin typeface="Arial"/>
                <a:ea typeface="Arial"/>
                <a:cs typeface="Arial"/>
                <a:sym typeface="Arial"/>
              </a:endParaRPr>
            </a:p>
          </p:txBody>
        </p:sp>
      </p:grpSp>
      <p:grpSp>
        <p:nvGrpSpPr>
          <p:cNvPr id="123" name="Google Shape;123;p3"/>
          <p:cNvGrpSpPr/>
          <p:nvPr/>
        </p:nvGrpSpPr>
        <p:grpSpPr>
          <a:xfrm>
            <a:off x="1774451" y="1981245"/>
            <a:ext cx="9987758" cy="1024196"/>
            <a:chOff x="1003157" y="81777"/>
            <a:chExt cx="7340701" cy="928134"/>
          </a:xfrm>
        </p:grpSpPr>
        <p:sp>
          <p:nvSpPr>
            <p:cNvPr id="124" name="Google Shape;124;p3"/>
            <p:cNvSpPr/>
            <p:nvPr/>
          </p:nvSpPr>
          <p:spPr>
            <a:xfrm rot="5400000">
              <a:off x="4209440" y="-3124507"/>
              <a:ext cx="928134" cy="7340701"/>
            </a:xfrm>
            <a:prstGeom prst="round2SameRect">
              <a:avLst>
                <a:gd name="adj1" fmla="val 16667"/>
                <a:gd name="adj2" fmla="val 0"/>
              </a:avLst>
            </a:prstGeom>
            <a:solidFill>
              <a:schemeClr val="lt1"/>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3"/>
            <p:cNvSpPr/>
            <p:nvPr/>
          </p:nvSpPr>
          <p:spPr>
            <a:xfrm>
              <a:off x="1003157" y="127084"/>
              <a:ext cx="7295393" cy="837518"/>
            </a:xfrm>
            <a:prstGeom prst="rect">
              <a:avLst/>
            </a:prstGeom>
            <a:noFill/>
            <a:ln>
              <a:noFill/>
            </a:ln>
          </p:spPr>
          <p:txBody>
            <a:bodyPr spcFirstLastPara="1" wrap="square" lIns="142225" tIns="12700" rIns="12700" bIns="12700" anchor="ctr" anchorCtr="0">
              <a:noAutofit/>
            </a:bodyPr>
            <a:lstStyle/>
            <a:p>
              <a:pPr marL="228600" marR="0" lvl="1" indent="-215900" algn="l" rtl="0">
                <a:lnSpc>
                  <a:spcPct val="90000"/>
                </a:lnSpc>
                <a:spcBef>
                  <a:spcPts val="0"/>
                </a:spcBef>
                <a:spcAft>
                  <a:spcPts val="0"/>
                </a:spcAft>
                <a:buClr>
                  <a:schemeClr val="dk1"/>
                </a:buClr>
                <a:buSzPts val="1800"/>
                <a:buFont typeface="Arial"/>
                <a:buChar char="•"/>
              </a:pPr>
              <a:r>
                <a:rPr lang="ja-JP" sz="1800">
                  <a:solidFill>
                    <a:schemeClr val="dk1"/>
                  </a:solidFill>
                </a:rPr>
                <a:t>Mỗi lớp chia thành 5 nhóm (1 nhóm khoảng từ 4-5 người)</a:t>
              </a:r>
              <a:endParaRPr sz="1800">
                <a:solidFill>
                  <a:schemeClr val="dk1"/>
                </a:solidFill>
              </a:endParaRPr>
            </a:p>
            <a:p>
              <a:pPr marL="228600" marR="0" lvl="1" indent="-215900" algn="l" rtl="0">
                <a:lnSpc>
                  <a:spcPct val="90000"/>
                </a:lnSpc>
                <a:spcBef>
                  <a:spcPts val="0"/>
                </a:spcBef>
                <a:spcAft>
                  <a:spcPts val="0"/>
                </a:spcAft>
                <a:buClr>
                  <a:schemeClr val="dk1"/>
                </a:buClr>
                <a:buSzPts val="1800"/>
                <a:buFont typeface="Arial"/>
                <a:buChar char="•"/>
              </a:pPr>
              <a:r>
                <a:rPr lang="ja-JP" sz="1800">
                  <a:solidFill>
                    <a:schemeClr val="dk1"/>
                  </a:solidFill>
                </a:rPr>
                <a:t>Mỗi nhóm sẽ chọn ra 1 leader,rồi cùng thảo luận,trao đổi ý kiến,phân chia công việc. </a:t>
              </a:r>
              <a:endParaRPr sz="1800" b="1">
                <a:solidFill>
                  <a:schemeClr val="dk1"/>
                </a:solidFill>
              </a:endParaRPr>
            </a:p>
            <a:p>
              <a:pPr marL="0" marR="0" lvl="0" indent="0" algn="l" rtl="0">
                <a:lnSpc>
                  <a:spcPct val="90000"/>
                </a:lnSpc>
                <a:spcBef>
                  <a:spcPts val="0"/>
                </a:spcBef>
                <a:spcAft>
                  <a:spcPts val="0"/>
                </a:spcAft>
                <a:buNone/>
              </a:pPr>
              <a:r>
                <a:rPr lang="ja-JP" sz="1800">
                  <a:solidFill>
                    <a:schemeClr val="dk1"/>
                  </a:solidFill>
                </a:rPr>
                <a:t>Link phân chia nhóm: </a:t>
              </a:r>
              <a:r>
                <a:rPr lang="ja-JP" sz="1800" u="sng">
                  <a:solidFill>
                    <a:schemeClr val="hlink"/>
                  </a:solidFill>
                  <a:hlinkClick r:id="rId3"/>
                </a:rPr>
                <a:t>日本語①グループ分け　　 - Google Sheets</a:t>
              </a:r>
              <a:endParaRPr sz="1800">
                <a:solidFill>
                  <a:schemeClr val="dk1"/>
                </a:solidFill>
              </a:endParaRPr>
            </a:p>
          </p:txBody>
        </p:sp>
      </p:grpSp>
      <p:grpSp>
        <p:nvGrpSpPr>
          <p:cNvPr id="126" name="Google Shape;126;p3"/>
          <p:cNvGrpSpPr/>
          <p:nvPr/>
        </p:nvGrpSpPr>
        <p:grpSpPr>
          <a:xfrm>
            <a:off x="360138" y="3351707"/>
            <a:ext cx="1219400" cy="3250544"/>
            <a:chOff x="-70" y="1466670"/>
            <a:chExt cx="999672" cy="1623000"/>
          </a:xfrm>
        </p:grpSpPr>
        <p:sp>
          <p:nvSpPr>
            <p:cNvPr id="127" name="Google Shape;127;p3"/>
            <p:cNvSpPr/>
            <p:nvPr/>
          </p:nvSpPr>
          <p:spPr>
            <a:xfrm rot="5400000">
              <a:off x="-311770" y="1778370"/>
              <a:ext cx="1623000" cy="999600"/>
            </a:xfrm>
            <a:prstGeom prst="chevron">
              <a:avLst>
                <a:gd name="adj" fmla="val 50000"/>
              </a:avLst>
            </a:prstGeom>
            <a:solidFill>
              <a:srgbClr val="D24726"/>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3"/>
            <p:cNvSpPr/>
            <p:nvPr/>
          </p:nvSpPr>
          <p:spPr>
            <a:xfrm>
              <a:off x="2" y="1966435"/>
              <a:ext cx="999600" cy="623700"/>
            </a:xfrm>
            <a:prstGeom prst="rect">
              <a:avLst/>
            </a:prstGeom>
            <a:solidFill>
              <a:srgbClr val="D24726"/>
            </a:solid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rgbClr val="000000"/>
                </a:buClr>
                <a:buSzPts val="1800"/>
                <a:buFont typeface="Arial"/>
                <a:buNone/>
              </a:pPr>
              <a:r>
                <a:rPr lang="ja-JP" sz="1800">
                  <a:solidFill>
                    <a:schemeClr val="lt1"/>
                  </a:solidFill>
                </a:rPr>
                <a:t>2) Chủ đề</a:t>
              </a:r>
              <a:r>
                <a:rPr lang="ja-JP" sz="1800" b="0" i="0" u="none" strike="noStrike" cap="none">
                  <a:solidFill>
                    <a:schemeClr val="lt1"/>
                  </a:solidFill>
                  <a:latin typeface="Arial"/>
                  <a:ea typeface="Arial"/>
                  <a:cs typeface="Arial"/>
                  <a:sym typeface="Arial"/>
                </a:rPr>
                <a:t>　</a:t>
              </a:r>
              <a:endParaRPr sz="1800" b="0" i="0" u="none" strike="noStrike" cap="none">
                <a:solidFill>
                  <a:schemeClr val="lt1"/>
                </a:solidFill>
                <a:latin typeface="Arial"/>
                <a:ea typeface="Arial"/>
                <a:cs typeface="Arial"/>
                <a:sym typeface="Arial"/>
              </a:endParaRPr>
            </a:p>
          </p:txBody>
        </p:sp>
      </p:grpSp>
      <p:grpSp>
        <p:nvGrpSpPr>
          <p:cNvPr id="129" name="Google Shape;129;p3"/>
          <p:cNvGrpSpPr/>
          <p:nvPr/>
        </p:nvGrpSpPr>
        <p:grpSpPr>
          <a:xfrm>
            <a:off x="1637372" y="3213897"/>
            <a:ext cx="10303832" cy="3433745"/>
            <a:chOff x="985779" y="1236418"/>
            <a:chExt cx="9167926" cy="1939969"/>
          </a:xfrm>
        </p:grpSpPr>
        <p:sp>
          <p:nvSpPr>
            <p:cNvPr id="130" name="Google Shape;130;p3"/>
            <p:cNvSpPr/>
            <p:nvPr/>
          </p:nvSpPr>
          <p:spPr>
            <a:xfrm rot="5400000">
              <a:off x="4619929" y="-2357389"/>
              <a:ext cx="1939969" cy="9127583"/>
            </a:xfrm>
            <a:prstGeom prst="round2SameRect">
              <a:avLst>
                <a:gd name="adj1" fmla="val 16667"/>
                <a:gd name="adj2" fmla="val 0"/>
              </a:avLst>
            </a:prstGeom>
            <a:solidFill>
              <a:schemeClr val="lt1">
                <a:alpha val="89411"/>
              </a:schemeClr>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3"/>
            <p:cNvSpPr/>
            <p:nvPr/>
          </p:nvSpPr>
          <p:spPr>
            <a:xfrm>
              <a:off x="985779" y="1440599"/>
              <a:ext cx="9100948" cy="1213288"/>
            </a:xfrm>
            <a:prstGeom prst="rect">
              <a:avLst/>
            </a:prstGeom>
            <a:noFill/>
            <a:ln>
              <a:noFill/>
            </a:ln>
          </p:spPr>
          <p:txBody>
            <a:bodyPr spcFirstLastPara="1" wrap="square" lIns="426700" tIns="38100" rIns="38100" bIns="38100" anchor="ctr" anchorCtr="0">
              <a:noAutofit/>
            </a:bodyPr>
            <a:lstStyle/>
            <a:p>
              <a:pPr marL="285750" marR="0" lvl="1" indent="0" algn="l" rtl="0">
                <a:lnSpc>
                  <a:spcPct val="90000"/>
                </a:lnSpc>
                <a:spcBef>
                  <a:spcPts val="0"/>
                </a:spcBef>
                <a:spcAft>
                  <a:spcPts val="0"/>
                </a:spcAft>
                <a:buClr>
                  <a:schemeClr val="dk1"/>
                </a:buClr>
                <a:buSzPts val="6000"/>
                <a:buFont typeface="Quattrocento Sans"/>
                <a:buNone/>
              </a:pPr>
              <a:endParaRPr sz="6000" b="0" i="0" u="none" strike="noStrike" cap="none">
                <a:solidFill>
                  <a:schemeClr val="dk1"/>
                </a:solidFill>
                <a:latin typeface="Arial"/>
                <a:ea typeface="Arial"/>
                <a:cs typeface="Arial"/>
                <a:sym typeface="Arial"/>
              </a:endParaRPr>
            </a:p>
          </p:txBody>
        </p:sp>
      </p:grpSp>
      <p:sp>
        <p:nvSpPr>
          <p:cNvPr id="132" name="Google Shape;132;p3"/>
          <p:cNvSpPr/>
          <p:nvPr/>
        </p:nvSpPr>
        <p:spPr>
          <a:xfrm>
            <a:off x="1759700" y="3396725"/>
            <a:ext cx="9987900" cy="3250800"/>
          </a:xfrm>
          <a:prstGeom prst="rect">
            <a:avLst/>
          </a:prstGeom>
          <a:noFill/>
          <a:ln>
            <a:noFill/>
          </a:ln>
        </p:spPr>
        <p:txBody>
          <a:bodyPr spcFirstLastPara="1" wrap="square" lIns="91425" tIns="45700" rIns="91425" bIns="45700" anchor="t" anchorCtr="0">
            <a:spAutoFit/>
          </a:bodyPr>
          <a:lstStyle/>
          <a:p>
            <a:pPr marL="457200" lvl="0" indent="-342900" algn="l" rtl="0">
              <a:lnSpc>
                <a:spcPct val="115000"/>
              </a:lnSpc>
              <a:spcBef>
                <a:spcPts val="0"/>
              </a:spcBef>
              <a:spcAft>
                <a:spcPts val="0"/>
              </a:spcAft>
              <a:buSzPts val="1800"/>
              <a:buAutoNum type="arabicParenR"/>
            </a:pPr>
            <a:r>
              <a:rPr lang="ja-JP" sz="1800" b="1">
                <a:solidFill>
                  <a:schemeClr val="dk1"/>
                </a:solidFill>
              </a:rPr>
              <a:t>Về quê hương </a:t>
            </a:r>
            <a:r>
              <a:rPr lang="ja-JP" sz="1800">
                <a:solidFill>
                  <a:schemeClr val="dk1"/>
                </a:solidFill>
              </a:rPr>
              <a:t>(của thành viên trong nhóm có thể là 1 nơi, 2 nơi, …) (thông tin cụ thể (bao nhiêu người, ở đó có những gì), sử dụng tính từ (như thế nào), cách di chuyển tới đó)</a:t>
            </a:r>
            <a:endParaRPr sz="1800">
              <a:solidFill>
                <a:schemeClr val="dk1"/>
              </a:solidFill>
            </a:endParaRPr>
          </a:p>
          <a:p>
            <a:pPr marL="457200" lvl="0" indent="-342900" algn="l" rtl="0">
              <a:lnSpc>
                <a:spcPct val="115000"/>
              </a:lnSpc>
              <a:spcBef>
                <a:spcPts val="0"/>
              </a:spcBef>
              <a:spcAft>
                <a:spcPts val="0"/>
              </a:spcAft>
              <a:buClr>
                <a:schemeClr val="dk1"/>
              </a:buClr>
              <a:buSzPts val="1800"/>
              <a:buAutoNum type="arabicParenR"/>
            </a:pPr>
            <a:r>
              <a:rPr lang="ja-JP" sz="1800" b="1">
                <a:solidFill>
                  <a:schemeClr val="dk1"/>
                </a:solidFill>
              </a:rPr>
              <a:t>Về những thứ nổi tiếng của Việt Nam</a:t>
            </a:r>
            <a:r>
              <a:rPr lang="ja-JP" sz="1800">
                <a:solidFill>
                  <a:schemeClr val="dk1"/>
                </a:solidFill>
              </a:rPr>
              <a:t> (thể thao, ẩm thực, trang phục, văn hóa, …) (có thể kể về hoa quả, món ăn, sử dụng tính từ, những thứ thích, không thích)</a:t>
            </a:r>
            <a:endParaRPr sz="1800">
              <a:solidFill>
                <a:schemeClr val="dk1"/>
              </a:solidFill>
            </a:endParaRPr>
          </a:p>
          <a:p>
            <a:pPr marL="457200" lvl="0" indent="-342900" algn="l" rtl="0">
              <a:lnSpc>
                <a:spcPct val="115000"/>
              </a:lnSpc>
              <a:spcBef>
                <a:spcPts val="0"/>
              </a:spcBef>
              <a:spcAft>
                <a:spcPts val="0"/>
              </a:spcAft>
              <a:buClr>
                <a:schemeClr val="dk1"/>
              </a:buClr>
              <a:buSzPts val="1800"/>
              <a:buAutoNum type="arabicParenR"/>
            </a:pPr>
            <a:r>
              <a:rPr lang="ja-JP" sz="1800" b="1">
                <a:solidFill>
                  <a:schemeClr val="dk1"/>
                </a:solidFill>
              </a:rPr>
              <a:t>Về nhân vật</a:t>
            </a:r>
            <a:r>
              <a:rPr lang="ja-JP" sz="1800">
                <a:solidFill>
                  <a:schemeClr val="dk1"/>
                </a:solidFill>
              </a:rPr>
              <a:t> (nổi tiếng thế giới) (có thể nói về nghề nghiệp, bao nhiêu người, trong tương lai, muốn trở thành 1 kỹ sư như thế nào?)</a:t>
            </a:r>
            <a:endParaRPr sz="1800">
              <a:solidFill>
                <a:schemeClr val="dk1"/>
              </a:solidFill>
            </a:endParaRPr>
          </a:p>
          <a:p>
            <a:pPr marL="457200" lvl="0" indent="-342900" algn="l" rtl="0">
              <a:lnSpc>
                <a:spcPct val="115000"/>
              </a:lnSpc>
              <a:spcBef>
                <a:spcPts val="0"/>
              </a:spcBef>
              <a:spcAft>
                <a:spcPts val="0"/>
              </a:spcAft>
              <a:buClr>
                <a:schemeClr val="dk1"/>
              </a:buClr>
              <a:buSzPts val="1800"/>
              <a:buAutoNum type="arabicParenR"/>
            </a:pPr>
            <a:r>
              <a:rPr lang="ja-JP" sz="1800" b="1">
                <a:solidFill>
                  <a:schemeClr val="dk1"/>
                </a:solidFill>
              </a:rPr>
              <a:t>Về gia đình </a:t>
            </a:r>
            <a:r>
              <a:rPr lang="ja-JP" sz="1800">
                <a:solidFill>
                  <a:schemeClr val="dk1"/>
                </a:solidFill>
              </a:rPr>
              <a:t>(thông tin cụ thể (mấy người, dân tộc gì, tuổi thọ trung bình, vị trí, …), sử dụng tính từ (như thế nào))</a:t>
            </a:r>
            <a:endParaRPr sz="1800">
              <a:solidFill>
                <a:schemeClr val="dk1"/>
              </a:solidFill>
            </a:endParaRPr>
          </a:p>
          <a:p>
            <a:pPr marL="457200" lvl="0" indent="-342900" algn="l" rtl="0">
              <a:lnSpc>
                <a:spcPct val="115000"/>
              </a:lnSpc>
              <a:spcBef>
                <a:spcPts val="0"/>
              </a:spcBef>
              <a:spcAft>
                <a:spcPts val="0"/>
              </a:spcAft>
              <a:buClr>
                <a:schemeClr val="dk1"/>
              </a:buClr>
              <a:buSzPts val="1800"/>
              <a:buAutoNum type="arabicParenR"/>
            </a:pPr>
            <a:r>
              <a:rPr lang="ja-JP" sz="1800" b="1">
                <a:solidFill>
                  <a:schemeClr val="dk1"/>
                </a:solidFill>
              </a:rPr>
              <a:t>Về Nhật Bản </a:t>
            </a:r>
            <a:r>
              <a:rPr lang="ja-JP" sz="1800">
                <a:solidFill>
                  <a:schemeClr val="dk1"/>
                </a:solidFill>
              </a:rPr>
              <a:t>(văn hóa/ nghề IT/ anime) (sử dụng tính từ, mẫu câu … あります）</a:t>
            </a:r>
            <a:endParaRPr sz="1800">
              <a:solidFill>
                <a:schemeClr val="dk1"/>
              </a:solidFill>
            </a:endParaRPr>
          </a:p>
          <a:p>
            <a:pPr marL="457200" lvl="0" indent="-342900" algn="l" rtl="0">
              <a:lnSpc>
                <a:spcPct val="115000"/>
              </a:lnSpc>
              <a:spcBef>
                <a:spcPts val="0"/>
              </a:spcBef>
              <a:spcAft>
                <a:spcPts val="0"/>
              </a:spcAft>
              <a:buClr>
                <a:schemeClr val="dk1"/>
              </a:buClr>
              <a:buSzPts val="1800"/>
              <a:buAutoNum type="arabicParenR"/>
            </a:pPr>
            <a:r>
              <a:rPr lang="ja-JP" sz="1800" b="1">
                <a:solidFill>
                  <a:schemeClr val="dk1"/>
                </a:solidFill>
              </a:rPr>
              <a:t>Về cuộc sống của sinh viên Việt Nam </a:t>
            </a:r>
            <a:r>
              <a:rPr lang="ja-JP" sz="1800">
                <a:solidFill>
                  <a:schemeClr val="dk1"/>
                </a:solidFill>
              </a:rPr>
              <a:t>(1 ngày, 1 năm, có thể kể về cả thời quá khứ)</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grpSp>
        <p:nvGrpSpPr>
          <p:cNvPr id="137" name="Google Shape;137;g109a8904e57_0_18"/>
          <p:cNvGrpSpPr/>
          <p:nvPr/>
        </p:nvGrpSpPr>
        <p:grpSpPr>
          <a:xfrm>
            <a:off x="332400" y="3308518"/>
            <a:ext cx="1274382" cy="2878715"/>
            <a:chOff x="-70" y="1466670"/>
            <a:chExt cx="999672" cy="1623000"/>
          </a:xfrm>
        </p:grpSpPr>
        <p:sp>
          <p:nvSpPr>
            <p:cNvPr id="138" name="Google Shape;138;g109a8904e57_0_18"/>
            <p:cNvSpPr/>
            <p:nvPr/>
          </p:nvSpPr>
          <p:spPr>
            <a:xfrm rot="5400000">
              <a:off x="-311770" y="1778370"/>
              <a:ext cx="1623000" cy="999600"/>
            </a:xfrm>
            <a:prstGeom prst="chevron">
              <a:avLst>
                <a:gd name="adj" fmla="val 50000"/>
              </a:avLst>
            </a:prstGeom>
            <a:solidFill>
              <a:srgbClr val="D24726"/>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g109a8904e57_0_18"/>
            <p:cNvSpPr/>
            <p:nvPr/>
          </p:nvSpPr>
          <p:spPr>
            <a:xfrm>
              <a:off x="2" y="1966435"/>
              <a:ext cx="999600" cy="623700"/>
            </a:xfrm>
            <a:prstGeom prst="rect">
              <a:avLst/>
            </a:prstGeom>
            <a:solidFill>
              <a:srgbClr val="D24726"/>
            </a:solid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40" name="Google Shape;140;g109a8904e57_0_18"/>
          <p:cNvSpPr txBox="1">
            <a:spLocks noGrp="1"/>
          </p:cNvSpPr>
          <p:nvPr>
            <p:ph type="title" idx="4294967295"/>
          </p:nvPr>
        </p:nvSpPr>
        <p:spPr>
          <a:xfrm>
            <a:off x="3012750" y="117600"/>
            <a:ext cx="6661800" cy="734400"/>
          </a:xfrm>
          <a:prstGeom prst="rect">
            <a:avLst/>
          </a:prstGeom>
          <a:solidFill>
            <a:srgbClr val="FBE4D4"/>
          </a:solid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Arial"/>
              <a:buNone/>
            </a:pPr>
            <a:r>
              <a:rPr lang="ja-JP" b="1">
                <a:latin typeface="Arial"/>
                <a:ea typeface="Arial"/>
                <a:cs typeface="Arial"/>
                <a:sym typeface="Arial"/>
              </a:rPr>
              <a:t>Kế hoạch</a:t>
            </a:r>
            <a:endParaRPr b="1"/>
          </a:p>
        </p:txBody>
      </p:sp>
      <p:sp>
        <p:nvSpPr>
          <p:cNvPr id="141" name="Google Shape;141;g109a8904e57_0_18"/>
          <p:cNvSpPr/>
          <p:nvPr/>
        </p:nvSpPr>
        <p:spPr>
          <a:xfrm>
            <a:off x="429490" y="1052947"/>
            <a:ext cx="11360700" cy="651300"/>
          </a:xfrm>
          <a:prstGeom prst="roundRect">
            <a:avLst>
              <a:gd name="adj" fmla="val 16667"/>
            </a:avLst>
          </a:prstGeom>
          <a:solidFill>
            <a:srgbClr val="FFF2CC"/>
          </a:solidFill>
          <a:ln w="254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ja-JP" sz="3200">
                <a:solidFill>
                  <a:schemeClr val="dk1"/>
                </a:solidFill>
              </a:rPr>
              <a:t>Tuần 1 ngày 24 tháng 12 (thứ 6)</a:t>
            </a:r>
            <a:endParaRPr sz="3200" b="0" i="0" u="none" strike="noStrike" cap="none">
              <a:solidFill>
                <a:schemeClr val="dk1"/>
              </a:solidFill>
              <a:latin typeface="Arial"/>
              <a:ea typeface="Arial"/>
              <a:cs typeface="Arial"/>
              <a:sym typeface="Arial"/>
            </a:endParaRPr>
          </a:p>
        </p:txBody>
      </p:sp>
      <p:grpSp>
        <p:nvGrpSpPr>
          <p:cNvPr id="142" name="Google Shape;142;g109a8904e57_0_18"/>
          <p:cNvGrpSpPr/>
          <p:nvPr/>
        </p:nvGrpSpPr>
        <p:grpSpPr>
          <a:xfrm>
            <a:off x="290947" y="1814947"/>
            <a:ext cx="1302295" cy="1787163"/>
            <a:chOff x="-49929" y="-152411"/>
            <a:chExt cx="1149320" cy="1655700"/>
          </a:xfrm>
        </p:grpSpPr>
        <p:sp>
          <p:nvSpPr>
            <p:cNvPr id="143" name="Google Shape;143;g109a8904e57_0_18"/>
            <p:cNvSpPr/>
            <p:nvPr/>
          </p:nvSpPr>
          <p:spPr>
            <a:xfrm rot="5400000">
              <a:off x="-265609" y="138289"/>
              <a:ext cx="1655700" cy="1074300"/>
            </a:xfrm>
            <a:prstGeom prst="chevron">
              <a:avLst>
                <a:gd name="adj" fmla="val 50000"/>
              </a:avLst>
            </a:prstGeom>
            <a:solidFill>
              <a:srgbClr val="D24726"/>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g109a8904e57_0_18"/>
            <p:cNvSpPr/>
            <p:nvPr/>
          </p:nvSpPr>
          <p:spPr>
            <a:xfrm>
              <a:off x="-49929" y="560015"/>
              <a:ext cx="1124700" cy="428400"/>
            </a:xfrm>
            <a:prstGeom prst="rect">
              <a:avLst/>
            </a:prstGeom>
            <a:solidFill>
              <a:srgbClr val="D24726"/>
            </a:solid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None/>
              </a:pPr>
              <a:r>
                <a:rPr lang="ja-JP" sz="1800">
                  <a:solidFill>
                    <a:schemeClr val="lt1"/>
                  </a:solidFill>
                </a:rPr>
                <a:t>3) Chọn chủ đề</a:t>
              </a:r>
              <a:endParaRPr sz="1800" b="0" i="0" u="none" strike="noStrike" cap="none">
                <a:solidFill>
                  <a:schemeClr val="lt1"/>
                </a:solidFill>
                <a:latin typeface="Arial"/>
                <a:ea typeface="Arial"/>
                <a:cs typeface="Arial"/>
                <a:sym typeface="Arial"/>
              </a:endParaRPr>
            </a:p>
          </p:txBody>
        </p:sp>
      </p:grpSp>
      <p:grpSp>
        <p:nvGrpSpPr>
          <p:cNvPr id="145" name="Google Shape;145;g109a8904e57_0_18"/>
          <p:cNvGrpSpPr/>
          <p:nvPr/>
        </p:nvGrpSpPr>
        <p:grpSpPr>
          <a:xfrm>
            <a:off x="2705785" y="2074378"/>
            <a:ext cx="9987757" cy="1024269"/>
            <a:chOff x="1003157" y="81777"/>
            <a:chExt cx="7340701" cy="928200"/>
          </a:xfrm>
        </p:grpSpPr>
        <p:sp>
          <p:nvSpPr>
            <p:cNvPr id="146" name="Google Shape;146;g109a8904e57_0_18"/>
            <p:cNvSpPr/>
            <p:nvPr/>
          </p:nvSpPr>
          <p:spPr>
            <a:xfrm rot="5400000">
              <a:off x="4209408" y="-3124473"/>
              <a:ext cx="928200" cy="7340700"/>
            </a:xfrm>
            <a:prstGeom prst="round2SameRect">
              <a:avLst>
                <a:gd name="adj1" fmla="val 16667"/>
                <a:gd name="adj2" fmla="val 0"/>
              </a:avLst>
            </a:prstGeom>
            <a:solidFill>
              <a:schemeClr val="lt1"/>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g109a8904e57_0_18"/>
            <p:cNvSpPr/>
            <p:nvPr/>
          </p:nvSpPr>
          <p:spPr>
            <a:xfrm>
              <a:off x="1003157" y="127084"/>
              <a:ext cx="7295400" cy="837600"/>
            </a:xfrm>
            <a:prstGeom prst="rect">
              <a:avLst/>
            </a:prstGeom>
            <a:noFill/>
            <a:ln>
              <a:noFill/>
            </a:ln>
          </p:spPr>
          <p:txBody>
            <a:bodyPr spcFirstLastPara="1" wrap="square" lIns="142225" tIns="12700" rIns="12700" bIns="12700" anchor="ctr" anchorCtr="0">
              <a:noAutofit/>
            </a:bodyPr>
            <a:lstStyle/>
            <a:p>
              <a:pPr marL="0" marR="0" lvl="0" indent="0" algn="l" rtl="0">
                <a:lnSpc>
                  <a:spcPct val="90000"/>
                </a:lnSpc>
                <a:spcBef>
                  <a:spcPts val="0"/>
                </a:spcBef>
                <a:spcAft>
                  <a:spcPts val="0"/>
                </a:spcAft>
                <a:buNone/>
              </a:pPr>
              <a:r>
                <a:rPr lang="ja-JP" sz="1800" u="sng">
                  <a:solidFill>
                    <a:schemeClr val="hlink"/>
                  </a:solidFill>
                  <a:hlinkClick r:id="rId3"/>
                </a:rPr>
                <a:t>Web ルーレット (piliapp.com)</a:t>
              </a:r>
              <a:endParaRPr sz="1800">
                <a:solidFill>
                  <a:schemeClr val="dk1"/>
                </a:solidFill>
              </a:endParaRPr>
            </a:p>
          </p:txBody>
        </p:sp>
      </p:grpSp>
      <p:grpSp>
        <p:nvGrpSpPr>
          <p:cNvPr id="148" name="Google Shape;148;g109a8904e57_0_18"/>
          <p:cNvGrpSpPr/>
          <p:nvPr/>
        </p:nvGrpSpPr>
        <p:grpSpPr>
          <a:xfrm>
            <a:off x="1637376" y="3213924"/>
            <a:ext cx="10303832" cy="2878720"/>
            <a:chOff x="985779" y="1236418"/>
            <a:chExt cx="9167926" cy="1940100"/>
          </a:xfrm>
        </p:grpSpPr>
        <p:sp>
          <p:nvSpPr>
            <p:cNvPr id="149" name="Google Shape;149;g109a8904e57_0_18"/>
            <p:cNvSpPr/>
            <p:nvPr/>
          </p:nvSpPr>
          <p:spPr>
            <a:xfrm rot="5400000">
              <a:off x="4619905" y="-2357282"/>
              <a:ext cx="1940100" cy="9127500"/>
            </a:xfrm>
            <a:prstGeom prst="round2SameRect">
              <a:avLst>
                <a:gd name="adj1" fmla="val 16667"/>
                <a:gd name="adj2" fmla="val 0"/>
              </a:avLst>
            </a:prstGeom>
            <a:solidFill>
              <a:schemeClr val="lt1">
                <a:alpha val="89410"/>
              </a:schemeClr>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g109a8904e57_0_18"/>
            <p:cNvSpPr/>
            <p:nvPr/>
          </p:nvSpPr>
          <p:spPr>
            <a:xfrm>
              <a:off x="985779" y="1440599"/>
              <a:ext cx="9100800" cy="1213200"/>
            </a:xfrm>
            <a:prstGeom prst="rect">
              <a:avLst/>
            </a:prstGeom>
            <a:noFill/>
            <a:ln>
              <a:noFill/>
            </a:ln>
          </p:spPr>
          <p:txBody>
            <a:bodyPr spcFirstLastPara="1" wrap="square" lIns="426700" tIns="38100" rIns="38100" bIns="38100" anchor="ctr" anchorCtr="0">
              <a:noAutofit/>
            </a:bodyPr>
            <a:lstStyle/>
            <a:p>
              <a:pPr marL="285750" marR="0" lvl="1" indent="0" algn="l" rtl="0">
                <a:lnSpc>
                  <a:spcPct val="90000"/>
                </a:lnSpc>
                <a:spcBef>
                  <a:spcPts val="0"/>
                </a:spcBef>
                <a:spcAft>
                  <a:spcPts val="0"/>
                </a:spcAft>
                <a:buClr>
                  <a:schemeClr val="dk1"/>
                </a:buClr>
                <a:buSzPts val="6000"/>
                <a:buFont typeface="Quattrocento Sans"/>
                <a:buNone/>
              </a:pPr>
              <a:endParaRPr sz="6000" b="0" i="0" u="none" strike="noStrike" cap="none">
                <a:solidFill>
                  <a:schemeClr val="dk1"/>
                </a:solidFill>
                <a:latin typeface="Arial"/>
                <a:ea typeface="Arial"/>
                <a:cs typeface="Arial"/>
                <a:sym typeface="Arial"/>
              </a:endParaRPr>
            </a:p>
          </p:txBody>
        </p:sp>
      </p:grpSp>
      <p:sp>
        <p:nvSpPr>
          <p:cNvPr id="151" name="Google Shape;151;g109a8904e57_0_18"/>
          <p:cNvSpPr/>
          <p:nvPr/>
        </p:nvSpPr>
        <p:spPr>
          <a:xfrm>
            <a:off x="1759700" y="3396725"/>
            <a:ext cx="9987900" cy="2695800"/>
          </a:xfrm>
          <a:prstGeom prst="rect">
            <a:avLst/>
          </a:prstGeom>
          <a:noFill/>
          <a:ln>
            <a:noFill/>
          </a:ln>
        </p:spPr>
        <p:txBody>
          <a:bodyPr spcFirstLastPara="1" wrap="square" lIns="91425" tIns="45700" rIns="91425" bIns="45700" anchor="t" anchorCtr="0">
            <a:noAutofit/>
          </a:bodyPr>
          <a:lstStyle/>
          <a:p>
            <a:pPr marL="228600" lvl="1" indent="-215900" algn="l" rtl="0">
              <a:lnSpc>
                <a:spcPct val="150000"/>
              </a:lnSpc>
              <a:spcBef>
                <a:spcPts val="0"/>
              </a:spcBef>
              <a:spcAft>
                <a:spcPts val="0"/>
              </a:spcAft>
              <a:buClr>
                <a:schemeClr val="dk1"/>
              </a:buClr>
              <a:buSzPts val="1800"/>
              <a:buChar char="•"/>
            </a:pPr>
            <a:r>
              <a:rPr lang="ja-JP" sz="1800" b="1">
                <a:solidFill>
                  <a:schemeClr val="dk1"/>
                </a:solidFill>
              </a:rPr>
              <a:t>Các nhóm </a:t>
            </a:r>
            <a:r>
              <a:rPr lang="ja-JP" sz="1800">
                <a:solidFill>
                  <a:schemeClr val="dk1"/>
                </a:solidFill>
              </a:rPr>
              <a:t>sẽ tạo slide và nộp bài đúng thời hạn: thứ 4 tuần kế tiếp (ngày 29 tháng 12)</a:t>
            </a:r>
            <a:endParaRPr sz="1800">
              <a:solidFill>
                <a:schemeClr val="dk1"/>
              </a:solidFill>
            </a:endParaRPr>
          </a:p>
          <a:p>
            <a:pPr marL="0" lvl="0" indent="0" algn="l" rtl="0">
              <a:lnSpc>
                <a:spcPct val="150000"/>
              </a:lnSpc>
              <a:spcBef>
                <a:spcPts val="0"/>
              </a:spcBef>
              <a:spcAft>
                <a:spcPts val="0"/>
              </a:spcAft>
              <a:buNone/>
            </a:pPr>
            <a:r>
              <a:rPr lang="ja-JP" sz="1800">
                <a:solidFill>
                  <a:schemeClr val="dk1"/>
                </a:solidFill>
              </a:rPr>
              <a:t>Link nộp bài: </a:t>
            </a:r>
            <a:r>
              <a:rPr lang="ja-JP" sz="1800" u="sng">
                <a:solidFill>
                  <a:schemeClr val="hlink"/>
                </a:solidFill>
                <a:hlinkClick r:id="rId4"/>
              </a:rPr>
              <a:t>提出フォルダー - Google Drive</a:t>
            </a:r>
            <a:endParaRPr sz="1800">
              <a:solidFill>
                <a:schemeClr val="dk1"/>
              </a:solidFill>
            </a:endParaRPr>
          </a:p>
          <a:p>
            <a:pPr marL="0" lvl="0" indent="0" algn="l" rtl="0">
              <a:lnSpc>
                <a:spcPct val="150000"/>
              </a:lnSpc>
              <a:spcBef>
                <a:spcPts val="0"/>
              </a:spcBef>
              <a:spcAft>
                <a:spcPts val="0"/>
              </a:spcAft>
              <a:buNone/>
            </a:pPr>
            <a:endParaRPr sz="1800">
              <a:solidFill>
                <a:schemeClr val="dk1"/>
              </a:solidFill>
            </a:endParaRPr>
          </a:p>
          <a:p>
            <a:pPr marL="228600" lvl="1" indent="-215900" algn="l" rtl="0">
              <a:lnSpc>
                <a:spcPct val="150000"/>
              </a:lnSpc>
              <a:spcBef>
                <a:spcPts val="0"/>
              </a:spcBef>
              <a:spcAft>
                <a:spcPts val="0"/>
              </a:spcAft>
              <a:buClr>
                <a:schemeClr val="dk1"/>
              </a:buClr>
              <a:buSzPts val="1800"/>
              <a:buChar char="•"/>
            </a:pPr>
            <a:r>
              <a:rPr lang="ja-JP" sz="1800">
                <a:solidFill>
                  <a:schemeClr val="dk1"/>
                </a:solidFill>
              </a:rPr>
              <a:t>Thầy cô chủ nhiệm các lớp sẽ tiến hành</a:t>
            </a:r>
            <a:endParaRPr sz="1800">
              <a:solidFill>
                <a:schemeClr val="dk1"/>
              </a:solidFill>
            </a:endParaRPr>
          </a:p>
          <a:p>
            <a:pPr marL="1371600" lvl="2" indent="-342900" algn="l" rtl="0">
              <a:lnSpc>
                <a:spcPct val="150000"/>
              </a:lnSpc>
              <a:spcBef>
                <a:spcPts val="0"/>
              </a:spcBef>
              <a:spcAft>
                <a:spcPts val="0"/>
              </a:spcAft>
              <a:buClr>
                <a:schemeClr val="dk1"/>
              </a:buClr>
              <a:buSzPts val="1800"/>
              <a:buChar char="■"/>
            </a:pPr>
            <a:r>
              <a:rPr lang="ja-JP" sz="1800">
                <a:solidFill>
                  <a:schemeClr val="dk1"/>
                </a:solidFill>
              </a:rPr>
              <a:t>Thứ 3 (ngày 4 tháng 1): Kiểm tra, tổng hợp lỗi sai và nhập vào sheet</a:t>
            </a:r>
            <a:endParaRPr sz="1800">
              <a:solidFill>
                <a:schemeClr val="dk1"/>
              </a:solidFill>
            </a:endParaRPr>
          </a:p>
          <a:p>
            <a:pPr marL="1371600" lvl="2" indent="-342900" algn="l" rtl="0">
              <a:lnSpc>
                <a:spcPct val="150000"/>
              </a:lnSpc>
              <a:spcBef>
                <a:spcPts val="0"/>
              </a:spcBef>
              <a:spcAft>
                <a:spcPts val="0"/>
              </a:spcAft>
              <a:buClr>
                <a:schemeClr val="dk1"/>
              </a:buClr>
              <a:buSzPts val="1800"/>
              <a:buChar char="■"/>
            </a:pPr>
            <a:r>
              <a:rPr lang="ja-JP" sz="1800">
                <a:solidFill>
                  <a:schemeClr val="dk1"/>
                </a:solidFill>
              </a:rPr>
              <a:t>Thứ 4 (ngày 5 tháng 1): Chia sẻ sheet cho thầy cô giảng dạy ngày thứ 4</a:t>
            </a:r>
            <a:endParaRPr sz="1800">
              <a:solidFill>
                <a:schemeClr val="dk1"/>
              </a:solidFill>
            </a:endParaRPr>
          </a:p>
          <a:p>
            <a:pPr marL="0" lvl="0" indent="0" algn="l" rtl="0">
              <a:lnSpc>
                <a:spcPct val="150000"/>
              </a:lnSpc>
              <a:spcBef>
                <a:spcPts val="0"/>
              </a:spcBef>
              <a:spcAft>
                <a:spcPts val="0"/>
              </a:spcAft>
              <a:buNone/>
            </a:pPr>
            <a:endParaRPr sz="1800">
              <a:solidFill>
                <a:schemeClr val="dk1"/>
              </a:solidFill>
            </a:endParaRPr>
          </a:p>
        </p:txBody>
      </p:sp>
      <p:sp>
        <p:nvSpPr>
          <p:cNvPr id="152" name="Google Shape;152;g109a8904e57_0_18"/>
          <p:cNvSpPr/>
          <p:nvPr/>
        </p:nvSpPr>
        <p:spPr>
          <a:xfrm>
            <a:off x="304897" y="4471127"/>
            <a:ext cx="1274400" cy="462300"/>
          </a:xfrm>
          <a:prstGeom prst="rect">
            <a:avLst/>
          </a:prstGeom>
          <a:solidFill>
            <a:srgbClr val="D24726"/>
          </a:solid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None/>
            </a:pPr>
            <a:r>
              <a:rPr lang="ja-JP" sz="1800">
                <a:solidFill>
                  <a:schemeClr val="lt1"/>
                </a:solidFill>
              </a:rPr>
              <a:t>4) Bài tập về nhà</a:t>
            </a: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4"/>
          <p:cNvSpPr/>
          <p:nvPr/>
        </p:nvSpPr>
        <p:spPr>
          <a:xfrm rot="5400000">
            <a:off x="90992" y="5094447"/>
            <a:ext cx="1787100" cy="1217400"/>
          </a:xfrm>
          <a:prstGeom prst="chevron">
            <a:avLst>
              <a:gd name="adj" fmla="val 50000"/>
            </a:avLst>
          </a:prstGeom>
          <a:solidFill>
            <a:srgbClr val="D24726"/>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4"/>
          <p:cNvSpPr txBox="1">
            <a:spLocks noGrp="1"/>
          </p:cNvSpPr>
          <p:nvPr>
            <p:ph type="title" idx="4294967295"/>
          </p:nvPr>
        </p:nvSpPr>
        <p:spPr>
          <a:xfrm>
            <a:off x="3012750" y="117600"/>
            <a:ext cx="6661800" cy="734400"/>
          </a:xfrm>
          <a:prstGeom prst="rect">
            <a:avLst/>
          </a:prstGeom>
          <a:solidFill>
            <a:srgbClr val="FBE4D4"/>
          </a:solid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Arial"/>
              <a:buNone/>
            </a:pPr>
            <a:r>
              <a:rPr lang="ja-JP" b="1">
                <a:latin typeface="Arial"/>
                <a:ea typeface="Arial"/>
                <a:cs typeface="Arial"/>
                <a:sym typeface="Arial"/>
              </a:rPr>
              <a:t>Kế hoạch</a:t>
            </a:r>
            <a:endParaRPr b="1"/>
          </a:p>
        </p:txBody>
      </p:sp>
      <p:sp>
        <p:nvSpPr>
          <p:cNvPr id="159" name="Google Shape;159;p4"/>
          <p:cNvSpPr/>
          <p:nvPr/>
        </p:nvSpPr>
        <p:spPr>
          <a:xfrm>
            <a:off x="429490" y="1052947"/>
            <a:ext cx="11360700" cy="651300"/>
          </a:xfrm>
          <a:prstGeom prst="roundRect">
            <a:avLst>
              <a:gd name="adj" fmla="val 16667"/>
            </a:avLst>
          </a:prstGeom>
          <a:solidFill>
            <a:srgbClr val="FFF2CC"/>
          </a:solidFill>
          <a:ln w="254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ja-JP" sz="3200">
                <a:solidFill>
                  <a:schemeClr val="dk1"/>
                </a:solidFill>
              </a:rPr>
              <a:t>Tuần 2 ngày 5 tháng 1 (thứ 4)</a:t>
            </a:r>
            <a:endParaRPr sz="3200" b="0" i="0" u="none" strike="noStrike" cap="none">
              <a:solidFill>
                <a:schemeClr val="dk1"/>
              </a:solidFill>
              <a:latin typeface="Arial"/>
              <a:ea typeface="Arial"/>
              <a:cs typeface="Arial"/>
              <a:sym typeface="Arial"/>
            </a:endParaRPr>
          </a:p>
        </p:txBody>
      </p:sp>
      <p:grpSp>
        <p:nvGrpSpPr>
          <p:cNvPr id="160" name="Google Shape;160;p4"/>
          <p:cNvGrpSpPr/>
          <p:nvPr/>
        </p:nvGrpSpPr>
        <p:grpSpPr>
          <a:xfrm>
            <a:off x="290947" y="1814947"/>
            <a:ext cx="1302295" cy="4119408"/>
            <a:chOff x="-49929" y="-152411"/>
            <a:chExt cx="1149320" cy="3816386"/>
          </a:xfrm>
        </p:grpSpPr>
        <p:sp>
          <p:nvSpPr>
            <p:cNvPr id="161" name="Google Shape;161;p4"/>
            <p:cNvSpPr/>
            <p:nvPr/>
          </p:nvSpPr>
          <p:spPr>
            <a:xfrm rot="5400000">
              <a:off x="-265609" y="138289"/>
              <a:ext cx="1655700" cy="1074300"/>
            </a:xfrm>
            <a:prstGeom prst="chevron">
              <a:avLst>
                <a:gd name="adj" fmla="val 50000"/>
              </a:avLst>
            </a:prstGeom>
            <a:solidFill>
              <a:srgbClr val="D24726"/>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4"/>
            <p:cNvSpPr/>
            <p:nvPr/>
          </p:nvSpPr>
          <p:spPr>
            <a:xfrm>
              <a:off x="-49929" y="3235575"/>
              <a:ext cx="1124700" cy="428400"/>
            </a:xfrm>
            <a:prstGeom prst="rect">
              <a:avLst/>
            </a:prstGeom>
            <a:solidFill>
              <a:srgbClr val="D24726"/>
            </a:solid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None/>
              </a:pPr>
              <a:r>
                <a:rPr lang="ja-JP" sz="1800">
                  <a:solidFill>
                    <a:schemeClr val="lt1"/>
                  </a:solidFill>
                </a:rPr>
                <a:t>③</a:t>
              </a:r>
              <a:endParaRPr sz="1800" b="0" i="0" u="none" strike="noStrike" cap="none">
                <a:solidFill>
                  <a:schemeClr val="lt1"/>
                </a:solidFill>
                <a:latin typeface="Arial"/>
                <a:ea typeface="Arial"/>
                <a:cs typeface="Arial"/>
                <a:sym typeface="Arial"/>
              </a:endParaRPr>
            </a:p>
          </p:txBody>
        </p:sp>
      </p:grpSp>
      <p:grpSp>
        <p:nvGrpSpPr>
          <p:cNvPr id="163" name="Google Shape;163;p4"/>
          <p:cNvGrpSpPr/>
          <p:nvPr/>
        </p:nvGrpSpPr>
        <p:grpSpPr>
          <a:xfrm>
            <a:off x="1774452" y="1981245"/>
            <a:ext cx="9987757" cy="1024269"/>
            <a:chOff x="1003157" y="81777"/>
            <a:chExt cx="7340701" cy="928200"/>
          </a:xfrm>
        </p:grpSpPr>
        <p:sp>
          <p:nvSpPr>
            <p:cNvPr id="164" name="Google Shape;164;p4"/>
            <p:cNvSpPr/>
            <p:nvPr/>
          </p:nvSpPr>
          <p:spPr>
            <a:xfrm rot="5400000">
              <a:off x="4209408" y="-3124473"/>
              <a:ext cx="928200" cy="7340700"/>
            </a:xfrm>
            <a:prstGeom prst="round2SameRect">
              <a:avLst>
                <a:gd name="adj1" fmla="val 16667"/>
                <a:gd name="adj2" fmla="val 0"/>
              </a:avLst>
            </a:prstGeom>
            <a:solidFill>
              <a:schemeClr val="lt1"/>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4"/>
            <p:cNvSpPr/>
            <p:nvPr/>
          </p:nvSpPr>
          <p:spPr>
            <a:xfrm>
              <a:off x="1003157" y="127084"/>
              <a:ext cx="7295400" cy="837600"/>
            </a:xfrm>
            <a:prstGeom prst="rect">
              <a:avLst/>
            </a:prstGeom>
            <a:noFill/>
            <a:ln>
              <a:noFill/>
            </a:ln>
          </p:spPr>
          <p:txBody>
            <a:bodyPr spcFirstLastPara="1" wrap="square" lIns="142225" tIns="12700" rIns="12700" bIns="12700" anchor="ctr" anchorCtr="0">
              <a:noAutofit/>
            </a:bodyPr>
            <a:lstStyle/>
            <a:p>
              <a:pPr marL="0" marR="0" lvl="0" indent="0" algn="l" rtl="0">
                <a:lnSpc>
                  <a:spcPct val="90000"/>
                </a:lnSpc>
                <a:spcBef>
                  <a:spcPts val="0"/>
                </a:spcBef>
                <a:spcAft>
                  <a:spcPts val="0"/>
                </a:spcAft>
                <a:buNone/>
              </a:pPr>
              <a:r>
                <a:rPr lang="ja-JP" sz="1800">
                  <a:solidFill>
                    <a:schemeClr val="dk1"/>
                  </a:solidFill>
                </a:rPr>
                <a:t>Các nhóm sẽ căn cứ vào sheet lỗi sai mà thầy cô chia sẻ để chỉnh sửa slide của nhóm mình.</a:t>
              </a:r>
              <a:endParaRPr sz="1800">
                <a:solidFill>
                  <a:schemeClr val="dk1"/>
                </a:solidFill>
              </a:endParaRPr>
            </a:p>
          </p:txBody>
        </p:sp>
      </p:grpSp>
      <p:grpSp>
        <p:nvGrpSpPr>
          <p:cNvPr id="166" name="Google Shape;166;p4"/>
          <p:cNvGrpSpPr/>
          <p:nvPr/>
        </p:nvGrpSpPr>
        <p:grpSpPr>
          <a:xfrm>
            <a:off x="290947" y="3291822"/>
            <a:ext cx="1302295" cy="1787163"/>
            <a:chOff x="-49929" y="-152411"/>
            <a:chExt cx="1149320" cy="1655700"/>
          </a:xfrm>
        </p:grpSpPr>
        <p:sp>
          <p:nvSpPr>
            <p:cNvPr id="167" name="Google Shape;167;p4"/>
            <p:cNvSpPr/>
            <p:nvPr/>
          </p:nvSpPr>
          <p:spPr>
            <a:xfrm rot="5400000">
              <a:off x="-265609" y="138289"/>
              <a:ext cx="1655700" cy="1074300"/>
            </a:xfrm>
            <a:prstGeom prst="chevron">
              <a:avLst>
                <a:gd name="adj" fmla="val 50000"/>
              </a:avLst>
            </a:prstGeom>
            <a:solidFill>
              <a:srgbClr val="D24726"/>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4"/>
            <p:cNvSpPr/>
            <p:nvPr/>
          </p:nvSpPr>
          <p:spPr>
            <a:xfrm>
              <a:off x="-49929" y="560015"/>
              <a:ext cx="1124700" cy="428400"/>
            </a:xfrm>
            <a:prstGeom prst="rect">
              <a:avLst/>
            </a:prstGeom>
            <a:solidFill>
              <a:srgbClr val="D24726"/>
            </a:solid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None/>
              </a:pPr>
              <a:r>
                <a:rPr lang="ja-JP" sz="1800">
                  <a:solidFill>
                    <a:schemeClr val="lt1"/>
                  </a:solidFill>
                </a:rPr>
                <a:t>②</a:t>
              </a:r>
              <a:endParaRPr sz="1800" b="0" i="0" u="none" strike="noStrike" cap="none">
                <a:solidFill>
                  <a:schemeClr val="lt1"/>
                </a:solidFill>
                <a:latin typeface="Arial"/>
                <a:ea typeface="Arial"/>
                <a:cs typeface="Arial"/>
                <a:sym typeface="Arial"/>
              </a:endParaRPr>
            </a:p>
          </p:txBody>
        </p:sp>
      </p:grpSp>
      <p:grpSp>
        <p:nvGrpSpPr>
          <p:cNvPr id="169" name="Google Shape;169;p4"/>
          <p:cNvGrpSpPr/>
          <p:nvPr/>
        </p:nvGrpSpPr>
        <p:grpSpPr>
          <a:xfrm>
            <a:off x="1774452" y="3261395"/>
            <a:ext cx="9987757" cy="1024269"/>
            <a:chOff x="1003157" y="81777"/>
            <a:chExt cx="7340701" cy="928200"/>
          </a:xfrm>
        </p:grpSpPr>
        <p:sp>
          <p:nvSpPr>
            <p:cNvPr id="170" name="Google Shape;170;p4"/>
            <p:cNvSpPr/>
            <p:nvPr/>
          </p:nvSpPr>
          <p:spPr>
            <a:xfrm rot="5400000">
              <a:off x="4209408" y="-3124473"/>
              <a:ext cx="928200" cy="7340700"/>
            </a:xfrm>
            <a:prstGeom prst="round2SameRect">
              <a:avLst>
                <a:gd name="adj1" fmla="val 16667"/>
                <a:gd name="adj2" fmla="val 0"/>
              </a:avLst>
            </a:prstGeom>
            <a:solidFill>
              <a:schemeClr val="lt1"/>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4"/>
            <p:cNvSpPr/>
            <p:nvPr/>
          </p:nvSpPr>
          <p:spPr>
            <a:xfrm>
              <a:off x="1003157" y="127084"/>
              <a:ext cx="7295400" cy="837600"/>
            </a:xfrm>
            <a:prstGeom prst="rect">
              <a:avLst/>
            </a:prstGeom>
            <a:noFill/>
            <a:ln>
              <a:noFill/>
            </a:ln>
          </p:spPr>
          <p:txBody>
            <a:bodyPr spcFirstLastPara="1" wrap="square" lIns="142225" tIns="12700" rIns="12700" bIns="12700" anchor="ctr" anchorCtr="0">
              <a:noAutofit/>
            </a:bodyPr>
            <a:lstStyle/>
            <a:p>
              <a:pPr marL="0" marR="0" lvl="0" indent="0" algn="l" rtl="0">
                <a:lnSpc>
                  <a:spcPct val="90000"/>
                </a:lnSpc>
                <a:spcBef>
                  <a:spcPts val="0"/>
                </a:spcBef>
                <a:spcAft>
                  <a:spcPts val="0"/>
                </a:spcAft>
                <a:buNone/>
              </a:pPr>
              <a:r>
                <a:rPr lang="ja-JP" sz="1800">
                  <a:solidFill>
                    <a:schemeClr val="dk1"/>
                  </a:solidFill>
                </a:rPr>
                <a:t>Các nhóm luyện tập thuyết trình</a:t>
              </a:r>
              <a:endParaRPr sz="1800">
                <a:solidFill>
                  <a:schemeClr val="dk1"/>
                </a:solidFill>
              </a:endParaRPr>
            </a:p>
          </p:txBody>
        </p:sp>
      </p:grpSp>
      <p:grpSp>
        <p:nvGrpSpPr>
          <p:cNvPr id="172" name="Google Shape;172;p4"/>
          <p:cNvGrpSpPr/>
          <p:nvPr/>
        </p:nvGrpSpPr>
        <p:grpSpPr>
          <a:xfrm>
            <a:off x="1774452" y="4838745"/>
            <a:ext cx="9987757" cy="1024269"/>
            <a:chOff x="1003157" y="81777"/>
            <a:chExt cx="7340701" cy="928200"/>
          </a:xfrm>
        </p:grpSpPr>
        <p:sp>
          <p:nvSpPr>
            <p:cNvPr id="173" name="Google Shape;173;p4"/>
            <p:cNvSpPr/>
            <p:nvPr/>
          </p:nvSpPr>
          <p:spPr>
            <a:xfrm rot="5400000">
              <a:off x="4209408" y="-3124473"/>
              <a:ext cx="928200" cy="7340700"/>
            </a:xfrm>
            <a:prstGeom prst="round2SameRect">
              <a:avLst>
                <a:gd name="adj1" fmla="val 16667"/>
                <a:gd name="adj2" fmla="val 0"/>
              </a:avLst>
            </a:prstGeom>
            <a:solidFill>
              <a:schemeClr val="lt1"/>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4"/>
            <p:cNvSpPr/>
            <p:nvPr/>
          </p:nvSpPr>
          <p:spPr>
            <a:xfrm>
              <a:off x="1003157" y="127084"/>
              <a:ext cx="7295400" cy="837600"/>
            </a:xfrm>
            <a:prstGeom prst="rect">
              <a:avLst/>
            </a:prstGeom>
            <a:noFill/>
            <a:ln>
              <a:noFill/>
            </a:ln>
          </p:spPr>
          <p:txBody>
            <a:bodyPr spcFirstLastPara="1" wrap="square" lIns="142225" tIns="12700" rIns="12700" bIns="12700" anchor="ctr" anchorCtr="0">
              <a:noAutofit/>
            </a:bodyPr>
            <a:lstStyle/>
            <a:p>
              <a:pPr marL="0" marR="0" lvl="0" indent="0" algn="l" rtl="0">
                <a:lnSpc>
                  <a:spcPct val="90000"/>
                </a:lnSpc>
                <a:spcBef>
                  <a:spcPts val="0"/>
                </a:spcBef>
                <a:spcAft>
                  <a:spcPts val="0"/>
                </a:spcAft>
                <a:buNone/>
              </a:pPr>
              <a:r>
                <a:rPr lang="ja-JP" sz="1800">
                  <a:solidFill>
                    <a:schemeClr val="dk1"/>
                  </a:solidFill>
                </a:rPr>
                <a:t>Bài tập về nhà cho các nhóm chưa hoàn thành tự luyện tập</a:t>
              </a:r>
              <a:endParaRPr sz="1800">
                <a:solidFill>
                  <a:schemeClr val="dk1"/>
                </a:solidFill>
              </a:endParaRPr>
            </a:p>
          </p:txBody>
        </p:sp>
      </p:grpSp>
      <p:sp>
        <p:nvSpPr>
          <p:cNvPr id="175" name="Google Shape;175;p4"/>
          <p:cNvSpPr/>
          <p:nvPr/>
        </p:nvSpPr>
        <p:spPr>
          <a:xfrm>
            <a:off x="290947" y="2522989"/>
            <a:ext cx="1274400" cy="462300"/>
          </a:xfrm>
          <a:prstGeom prst="rect">
            <a:avLst/>
          </a:prstGeom>
          <a:solidFill>
            <a:srgbClr val="D24726"/>
          </a:solid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None/>
            </a:pPr>
            <a:r>
              <a:rPr lang="ja-JP" sz="1800">
                <a:solidFill>
                  <a:schemeClr val="lt1"/>
                </a:solidFill>
              </a:rPr>
              <a:t>①</a:t>
            </a: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109a8904e57_0_64"/>
          <p:cNvSpPr/>
          <p:nvPr/>
        </p:nvSpPr>
        <p:spPr>
          <a:xfrm rot="5400000">
            <a:off x="90992" y="5094447"/>
            <a:ext cx="1787100" cy="1217400"/>
          </a:xfrm>
          <a:prstGeom prst="chevron">
            <a:avLst>
              <a:gd name="adj" fmla="val 50000"/>
            </a:avLst>
          </a:prstGeom>
          <a:solidFill>
            <a:srgbClr val="D24726"/>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g109a8904e57_0_64"/>
          <p:cNvSpPr txBox="1">
            <a:spLocks noGrp="1"/>
          </p:cNvSpPr>
          <p:nvPr>
            <p:ph type="title" idx="4294967295"/>
          </p:nvPr>
        </p:nvSpPr>
        <p:spPr>
          <a:xfrm>
            <a:off x="3012750" y="117600"/>
            <a:ext cx="6661800" cy="734400"/>
          </a:xfrm>
          <a:prstGeom prst="rect">
            <a:avLst/>
          </a:prstGeom>
          <a:solidFill>
            <a:srgbClr val="FBE4D4"/>
          </a:solid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Arial"/>
              <a:buNone/>
            </a:pPr>
            <a:r>
              <a:rPr lang="ja-JP" b="1">
                <a:latin typeface="Arial"/>
                <a:ea typeface="Arial"/>
                <a:cs typeface="Arial"/>
                <a:sym typeface="Arial"/>
              </a:rPr>
              <a:t>Kế hoạch</a:t>
            </a:r>
            <a:endParaRPr b="1"/>
          </a:p>
        </p:txBody>
      </p:sp>
      <p:sp>
        <p:nvSpPr>
          <p:cNvPr id="182" name="Google Shape;182;g109a8904e57_0_64"/>
          <p:cNvSpPr/>
          <p:nvPr/>
        </p:nvSpPr>
        <p:spPr>
          <a:xfrm>
            <a:off x="429490" y="1052947"/>
            <a:ext cx="11360700" cy="651300"/>
          </a:xfrm>
          <a:prstGeom prst="roundRect">
            <a:avLst>
              <a:gd name="adj" fmla="val 16667"/>
            </a:avLst>
          </a:prstGeom>
          <a:solidFill>
            <a:srgbClr val="FFF2CC"/>
          </a:solidFill>
          <a:ln w="254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ja-JP" sz="3200">
                <a:solidFill>
                  <a:schemeClr val="dk1"/>
                </a:solidFill>
              </a:rPr>
              <a:t>Tuần 3 ngày 12 tháng 1 (thứ 4)</a:t>
            </a:r>
            <a:endParaRPr sz="3200" b="0" i="0" u="none" strike="noStrike" cap="none">
              <a:solidFill>
                <a:schemeClr val="dk1"/>
              </a:solidFill>
              <a:latin typeface="Arial"/>
              <a:ea typeface="Arial"/>
              <a:cs typeface="Arial"/>
              <a:sym typeface="Arial"/>
            </a:endParaRPr>
          </a:p>
        </p:txBody>
      </p:sp>
      <p:sp>
        <p:nvSpPr>
          <p:cNvPr id="183" name="Google Shape;183;g109a8904e57_0_64"/>
          <p:cNvSpPr/>
          <p:nvPr/>
        </p:nvSpPr>
        <p:spPr>
          <a:xfrm rot="5400000">
            <a:off x="91016" y="2099883"/>
            <a:ext cx="1787163" cy="1217289"/>
          </a:xfrm>
          <a:prstGeom prst="chevron">
            <a:avLst>
              <a:gd name="adj" fmla="val 50000"/>
            </a:avLst>
          </a:prstGeom>
          <a:solidFill>
            <a:srgbClr val="D24726"/>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4" name="Google Shape;184;g109a8904e57_0_64"/>
          <p:cNvGrpSpPr/>
          <p:nvPr/>
        </p:nvGrpSpPr>
        <p:grpSpPr>
          <a:xfrm>
            <a:off x="1774452" y="1981245"/>
            <a:ext cx="9987757" cy="1024269"/>
            <a:chOff x="1003157" y="81777"/>
            <a:chExt cx="7340701" cy="928200"/>
          </a:xfrm>
        </p:grpSpPr>
        <p:sp>
          <p:nvSpPr>
            <p:cNvPr id="185" name="Google Shape;185;g109a8904e57_0_64"/>
            <p:cNvSpPr/>
            <p:nvPr/>
          </p:nvSpPr>
          <p:spPr>
            <a:xfrm rot="5400000">
              <a:off x="4209408" y="-3124473"/>
              <a:ext cx="928200" cy="7340700"/>
            </a:xfrm>
            <a:prstGeom prst="round2SameRect">
              <a:avLst>
                <a:gd name="adj1" fmla="val 16667"/>
                <a:gd name="adj2" fmla="val 0"/>
              </a:avLst>
            </a:prstGeom>
            <a:solidFill>
              <a:schemeClr val="lt1"/>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g109a8904e57_0_64"/>
            <p:cNvSpPr/>
            <p:nvPr/>
          </p:nvSpPr>
          <p:spPr>
            <a:xfrm>
              <a:off x="1003157" y="127084"/>
              <a:ext cx="7295400" cy="837600"/>
            </a:xfrm>
            <a:prstGeom prst="rect">
              <a:avLst/>
            </a:prstGeom>
            <a:noFill/>
            <a:ln>
              <a:noFill/>
            </a:ln>
          </p:spPr>
          <p:txBody>
            <a:bodyPr spcFirstLastPara="1" wrap="square" lIns="142225" tIns="12700" rIns="12700" bIns="12700" anchor="ctr" anchorCtr="0">
              <a:noAutofit/>
            </a:bodyPr>
            <a:lstStyle/>
            <a:p>
              <a:pPr marL="0" marR="0" lvl="0" indent="0" algn="l" rtl="0">
                <a:lnSpc>
                  <a:spcPct val="150000"/>
                </a:lnSpc>
                <a:spcBef>
                  <a:spcPts val="0"/>
                </a:spcBef>
                <a:spcAft>
                  <a:spcPts val="0"/>
                </a:spcAft>
                <a:buNone/>
              </a:pPr>
              <a:r>
                <a:rPr lang="ja-JP" sz="1800" b="1">
                  <a:solidFill>
                    <a:srgbClr val="D24726"/>
                  </a:solidFill>
                </a:rPr>
                <a:t>・Thuyết trình 1 (3 nhóm) </a:t>
              </a:r>
              <a:r>
                <a:rPr lang="ja-JP" sz="1800">
                  <a:solidFill>
                    <a:schemeClr val="dk1"/>
                  </a:solidFill>
                </a:rPr>
                <a:t>	Mỗi nhóm: 15 phút (bao gồm hỏi đáp)</a:t>
              </a:r>
              <a:endParaRPr sz="1800">
                <a:solidFill>
                  <a:schemeClr val="dk1"/>
                </a:solidFill>
              </a:endParaRPr>
            </a:p>
            <a:p>
              <a:pPr marL="0" marR="0" lvl="0" indent="0" algn="l" rtl="0">
                <a:lnSpc>
                  <a:spcPct val="150000"/>
                </a:lnSpc>
                <a:spcBef>
                  <a:spcPts val="0"/>
                </a:spcBef>
                <a:spcAft>
                  <a:spcPts val="0"/>
                </a:spcAft>
                <a:buNone/>
              </a:pPr>
              <a:r>
                <a:rPr lang="ja-JP" sz="1800">
                  <a:solidFill>
                    <a:schemeClr val="dk1"/>
                  </a:solidFill>
                </a:rPr>
                <a:t>・Tiến hành đánh giá từng nhóm </a:t>
              </a:r>
              <a:endParaRPr sz="1800">
                <a:solidFill>
                  <a:schemeClr val="dk1"/>
                </a:solidFill>
              </a:endParaRPr>
            </a:p>
          </p:txBody>
        </p:sp>
      </p:grpSp>
      <p:grpSp>
        <p:nvGrpSpPr>
          <p:cNvPr id="187" name="Google Shape;187;g109a8904e57_0_64"/>
          <p:cNvGrpSpPr/>
          <p:nvPr/>
        </p:nvGrpSpPr>
        <p:grpSpPr>
          <a:xfrm>
            <a:off x="1774452" y="4838745"/>
            <a:ext cx="9987757" cy="1024269"/>
            <a:chOff x="1003157" y="81777"/>
            <a:chExt cx="7340701" cy="928200"/>
          </a:xfrm>
        </p:grpSpPr>
        <p:sp>
          <p:nvSpPr>
            <p:cNvPr id="188" name="Google Shape;188;g109a8904e57_0_64"/>
            <p:cNvSpPr/>
            <p:nvPr/>
          </p:nvSpPr>
          <p:spPr>
            <a:xfrm rot="5400000">
              <a:off x="4209408" y="-3124473"/>
              <a:ext cx="928200" cy="7340700"/>
            </a:xfrm>
            <a:prstGeom prst="round2SameRect">
              <a:avLst>
                <a:gd name="adj1" fmla="val 16667"/>
                <a:gd name="adj2" fmla="val 0"/>
              </a:avLst>
            </a:prstGeom>
            <a:solidFill>
              <a:schemeClr val="lt1"/>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g109a8904e57_0_64"/>
            <p:cNvSpPr/>
            <p:nvPr/>
          </p:nvSpPr>
          <p:spPr>
            <a:xfrm>
              <a:off x="1003157" y="127084"/>
              <a:ext cx="7295400" cy="837600"/>
            </a:xfrm>
            <a:prstGeom prst="rect">
              <a:avLst/>
            </a:prstGeom>
            <a:noFill/>
            <a:ln>
              <a:noFill/>
            </a:ln>
          </p:spPr>
          <p:txBody>
            <a:bodyPr spcFirstLastPara="1" wrap="square" lIns="142225" tIns="12700" rIns="12700" bIns="12700" anchor="ctr" anchorCtr="0">
              <a:noAutofit/>
            </a:bodyPr>
            <a:lstStyle/>
            <a:p>
              <a:pPr marL="0" lvl="0" indent="0" algn="l" rtl="0">
                <a:lnSpc>
                  <a:spcPct val="150000"/>
                </a:lnSpc>
                <a:spcBef>
                  <a:spcPts val="0"/>
                </a:spcBef>
                <a:spcAft>
                  <a:spcPts val="0"/>
                </a:spcAft>
                <a:buNone/>
              </a:pPr>
              <a:r>
                <a:rPr lang="ja-JP" sz="1800" b="1">
                  <a:solidFill>
                    <a:srgbClr val="D24726"/>
                  </a:solidFill>
                </a:rPr>
                <a:t>・Thuyết trình 2  (2 nhóm) </a:t>
              </a:r>
              <a:r>
                <a:rPr lang="ja-JP" sz="1800">
                  <a:solidFill>
                    <a:schemeClr val="dk1"/>
                  </a:solidFill>
                </a:rPr>
                <a:t>	Mỗi nhóm: 15 phút (bao gồm hỏi đáp)</a:t>
              </a:r>
              <a:endParaRPr sz="1800">
                <a:solidFill>
                  <a:schemeClr val="dk1"/>
                </a:solidFill>
              </a:endParaRPr>
            </a:p>
            <a:p>
              <a:pPr marL="0" lvl="0" indent="0" algn="l" rtl="0">
                <a:lnSpc>
                  <a:spcPct val="150000"/>
                </a:lnSpc>
                <a:spcBef>
                  <a:spcPts val="0"/>
                </a:spcBef>
                <a:spcAft>
                  <a:spcPts val="0"/>
                </a:spcAft>
                <a:buNone/>
              </a:pPr>
              <a:r>
                <a:rPr lang="ja-JP" sz="1800">
                  <a:solidFill>
                    <a:schemeClr val="dk1"/>
                  </a:solidFill>
                </a:rPr>
                <a:t>・Tiến hành đánh giá từng nhóm </a:t>
              </a:r>
              <a:endParaRPr sz="1800">
                <a:solidFill>
                  <a:schemeClr val="dk1"/>
                </a:solidFill>
              </a:endParaRPr>
            </a:p>
          </p:txBody>
        </p:sp>
      </p:grpSp>
      <p:sp>
        <p:nvSpPr>
          <p:cNvPr id="190" name="Google Shape;190;g109a8904e57_0_64"/>
          <p:cNvSpPr/>
          <p:nvPr/>
        </p:nvSpPr>
        <p:spPr>
          <a:xfrm>
            <a:off x="429490" y="3841847"/>
            <a:ext cx="11360700" cy="651300"/>
          </a:xfrm>
          <a:prstGeom prst="roundRect">
            <a:avLst>
              <a:gd name="adj" fmla="val 16667"/>
            </a:avLst>
          </a:prstGeom>
          <a:solidFill>
            <a:srgbClr val="FFF2CC"/>
          </a:solidFill>
          <a:ln w="254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ja-JP" sz="3200">
                <a:solidFill>
                  <a:schemeClr val="dk1"/>
                </a:solidFill>
              </a:rPr>
              <a:t>Tuần 4 ngày 19 tháng 1 (thứ 4)</a:t>
            </a:r>
            <a:endParaRPr sz="32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109a8904e57_0_89"/>
          <p:cNvSpPr txBox="1">
            <a:spLocks noGrp="1"/>
          </p:cNvSpPr>
          <p:nvPr>
            <p:ph type="title"/>
          </p:nvPr>
        </p:nvSpPr>
        <p:spPr>
          <a:xfrm>
            <a:off x="604434" y="0"/>
            <a:ext cx="10749300" cy="12090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ja-JP"/>
              <a:t>Phương pháp đánh giá</a:t>
            </a:r>
            <a:endParaRPr/>
          </a:p>
        </p:txBody>
      </p:sp>
      <p:sp>
        <p:nvSpPr>
          <p:cNvPr id="197" name="Google Shape;197;g109a8904e57_0_89"/>
          <p:cNvSpPr txBox="1"/>
          <p:nvPr/>
        </p:nvSpPr>
        <p:spPr>
          <a:xfrm>
            <a:off x="193175" y="1433850"/>
            <a:ext cx="11634300" cy="57720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Clr>
                <a:schemeClr val="dk1"/>
              </a:buClr>
              <a:buSzPts val="1400"/>
              <a:buFont typeface="Arial"/>
              <a:buNone/>
            </a:pPr>
            <a:r>
              <a:rPr lang="ja-JP" sz="1800" b="1">
                <a:solidFill>
                  <a:schemeClr val="dk1"/>
                </a:solidFill>
                <a:highlight>
                  <a:srgbClr val="FFFFFF"/>
                </a:highlight>
              </a:rPr>
              <a:t>◇ Phương pháp đánh giá:</a:t>
            </a:r>
            <a:endParaRPr sz="1800" b="1">
              <a:solidFill>
                <a:schemeClr val="dk1"/>
              </a:solidFill>
              <a:highlight>
                <a:srgbClr val="FFFFFF"/>
              </a:highlight>
            </a:endParaRPr>
          </a:p>
          <a:p>
            <a:pPr marL="0" lvl="0" indent="457200" algn="l" rtl="0">
              <a:lnSpc>
                <a:spcPct val="150000"/>
              </a:lnSpc>
              <a:spcBef>
                <a:spcPts val="0"/>
              </a:spcBef>
              <a:spcAft>
                <a:spcPts val="0"/>
              </a:spcAft>
              <a:buClr>
                <a:schemeClr val="dk1"/>
              </a:buClr>
              <a:buSzPts val="1400"/>
              <a:buFont typeface="Arial"/>
              <a:buNone/>
            </a:pPr>
            <a:r>
              <a:rPr lang="ja-JP" sz="1800">
                <a:solidFill>
                  <a:schemeClr val="dk1"/>
                </a:solidFill>
                <a:highlight>
                  <a:srgbClr val="FFFFFF"/>
                </a:highlight>
              </a:rPr>
              <a:t>Sinh viên: thực hiện khảo sát (50%)</a:t>
            </a:r>
            <a:endParaRPr sz="1800">
              <a:solidFill>
                <a:schemeClr val="dk1"/>
              </a:solidFill>
              <a:highlight>
                <a:srgbClr val="FFFFFF"/>
              </a:highlight>
            </a:endParaRPr>
          </a:p>
          <a:p>
            <a:pPr marL="0" lvl="0" indent="457200" algn="l" rtl="0">
              <a:lnSpc>
                <a:spcPct val="150000"/>
              </a:lnSpc>
              <a:spcBef>
                <a:spcPts val="0"/>
              </a:spcBef>
              <a:spcAft>
                <a:spcPts val="0"/>
              </a:spcAft>
              <a:buClr>
                <a:schemeClr val="dk1"/>
              </a:buClr>
              <a:buSzPts val="1400"/>
              <a:buFont typeface="Arial"/>
              <a:buNone/>
            </a:pPr>
            <a:r>
              <a:rPr lang="ja-JP" sz="1800">
                <a:solidFill>
                  <a:schemeClr val="dk1"/>
                </a:solidFill>
                <a:highlight>
                  <a:srgbClr val="FFFFFF"/>
                </a:highlight>
              </a:rPr>
              <a:t>Giáo viên: đánh giá (50%)</a:t>
            </a:r>
            <a:endParaRPr sz="1800">
              <a:solidFill>
                <a:schemeClr val="dk1"/>
              </a:solidFill>
              <a:highlight>
                <a:srgbClr val="FFFFFF"/>
              </a:highlight>
            </a:endParaRPr>
          </a:p>
          <a:p>
            <a:pPr marL="0" lvl="0" indent="0" algn="l" rtl="0">
              <a:lnSpc>
                <a:spcPct val="150000"/>
              </a:lnSpc>
              <a:spcBef>
                <a:spcPts val="0"/>
              </a:spcBef>
              <a:spcAft>
                <a:spcPts val="0"/>
              </a:spcAft>
              <a:buClr>
                <a:schemeClr val="dk1"/>
              </a:buClr>
              <a:buSzPts val="1400"/>
              <a:buFont typeface="Arial"/>
              <a:buNone/>
            </a:pPr>
            <a:r>
              <a:rPr lang="ja-JP" sz="1800">
                <a:solidFill>
                  <a:schemeClr val="dk1"/>
                </a:solidFill>
                <a:highlight>
                  <a:srgbClr val="FFFFFF"/>
                </a:highlight>
              </a:rPr>
              <a:t>Sau mỗi lần thuyết trình của từng nhóm thì tiến hành đánh giá</a:t>
            </a:r>
            <a:endParaRPr sz="1800">
              <a:solidFill>
                <a:schemeClr val="dk1"/>
              </a:solidFill>
              <a:highlight>
                <a:srgbClr val="FFFFFF"/>
              </a:highlight>
            </a:endParaRPr>
          </a:p>
          <a:p>
            <a:pPr marL="0" lvl="0" indent="0" algn="l" rtl="0">
              <a:lnSpc>
                <a:spcPct val="150000"/>
              </a:lnSpc>
              <a:spcBef>
                <a:spcPts val="0"/>
              </a:spcBef>
              <a:spcAft>
                <a:spcPts val="0"/>
              </a:spcAft>
              <a:buClr>
                <a:schemeClr val="dk1"/>
              </a:buClr>
              <a:buSzPts val="1400"/>
              <a:buFont typeface="Arial"/>
              <a:buNone/>
            </a:pPr>
            <a:r>
              <a:rPr lang="ja-JP" sz="1800">
                <a:solidFill>
                  <a:schemeClr val="dk1"/>
                </a:solidFill>
                <a:highlight>
                  <a:srgbClr val="FFFFFF"/>
                </a:highlight>
              </a:rPr>
              <a:t>Link: </a:t>
            </a:r>
            <a:r>
              <a:rPr lang="ja-JP" sz="1800" u="sng">
                <a:solidFill>
                  <a:schemeClr val="hlink"/>
                </a:solidFill>
                <a:hlinkClick r:id="rId3"/>
              </a:rPr>
              <a:t>アンケート - Google Drive</a:t>
            </a:r>
            <a:endParaRPr sz="1800">
              <a:solidFill>
                <a:schemeClr val="dk1"/>
              </a:solidFill>
              <a:highlight>
                <a:srgbClr val="FFFFFF"/>
              </a:highlight>
            </a:endParaRPr>
          </a:p>
          <a:p>
            <a:pPr marL="0" lvl="0" indent="0" algn="l" rtl="0">
              <a:lnSpc>
                <a:spcPct val="150000"/>
              </a:lnSpc>
              <a:spcBef>
                <a:spcPts val="0"/>
              </a:spcBef>
              <a:spcAft>
                <a:spcPts val="0"/>
              </a:spcAft>
              <a:buClr>
                <a:schemeClr val="dk1"/>
              </a:buClr>
              <a:buSzPts val="1400"/>
              <a:buFont typeface="Arial"/>
              <a:buNone/>
            </a:pPr>
            <a:r>
              <a:rPr lang="ja-JP" sz="1800" b="1">
                <a:solidFill>
                  <a:schemeClr val="dk1"/>
                </a:solidFill>
                <a:highlight>
                  <a:srgbClr val="FFFFFF"/>
                </a:highlight>
              </a:rPr>
              <a:t>◇ Tiêu chí đánh giá:</a:t>
            </a:r>
            <a:endParaRPr sz="1800" b="1">
              <a:solidFill>
                <a:schemeClr val="dk1"/>
              </a:solidFill>
              <a:highlight>
                <a:srgbClr val="FFFFFF"/>
              </a:highlight>
            </a:endParaRPr>
          </a:p>
          <a:p>
            <a:pPr marL="0" lvl="0" indent="457200" algn="l" rtl="0">
              <a:lnSpc>
                <a:spcPct val="150000"/>
              </a:lnSpc>
              <a:spcBef>
                <a:spcPts val="0"/>
              </a:spcBef>
              <a:spcAft>
                <a:spcPts val="0"/>
              </a:spcAft>
              <a:buClr>
                <a:schemeClr val="dk1"/>
              </a:buClr>
              <a:buSzPts val="1400"/>
              <a:buFont typeface="Arial"/>
              <a:buNone/>
            </a:pPr>
            <a:r>
              <a:rPr lang="ja-JP" sz="1800">
                <a:solidFill>
                  <a:schemeClr val="dk1"/>
                </a:solidFill>
              </a:rPr>
              <a:t>①分かりやすさ（ことば・発音）Dễ hiểu (từ vựng, phát âm)</a:t>
            </a:r>
            <a:endParaRPr sz="1800">
              <a:solidFill>
                <a:schemeClr val="dk1"/>
              </a:solidFill>
            </a:endParaRPr>
          </a:p>
          <a:p>
            <a:pPr marL="0" lvl="0" indent="457200" algn="l" rtl="0">
              <a:lnSpc>
                <a:spcPct val="150000"/>
              </a:lnSpc>
              <a:spcBef>
                <a:spcPts val="0"/>
              </a:spcBef>
              <a:spcAft>
                <a:spcPts val="0"/>
              </a:spcAft>
              <a:buClr>
                <a:schemeClr val="dk1"/>
              </a:buClr>
              <a:buSzPts val="1400"/>
              <a:buFont typeface="Arial"/>
              <a:buNone/>
            </a:pPr>
            <a:r>
              <a:rPr lang="ja-JP" sz="1800">
                <a:solidFill>
                  <a:schemeClr val="dk1"/>
                </a:solidFill>
              </a:rPr>
              <a:t>②きれいさ（文字・バランス・写真）Thẩm mỹ (font chữ, tính cân đối, tranh ảnh minh họa)</a:t>
            </a:r>
            <a:endParaRPr sz="1800">
              <a:solidFill>
                <a:schemeClr val="dk1"/>
              </a:solidFill>
            </a:endParaRPr>
          </a:p>
          <a:p>
            <a:pPr marL="0" lvl="0" indent="457200" algn="l" rtl="0">
              <a:lnSpc>
                <a:spcPct val="150000"/>
              </a:lnSpc>
              <a:spcBef>
                <a:spcPts val="0"/>
              </a:spcBef>
              <a:spcAft>
                <a:spcPts val="0"/>
              </a:spcAft>
              <a:buClr>
                <a:schemeClr val="dk1"/>
              </a:buClr>
              <a:buSzPts val="1400"/>
              <a:buFont typeface="Arial"/>
              <a:buNone/>
            </a:pPr>
            <a:r>
              <a:rPr lang="ja-JP" sz="1800">
                <a:solidFill>
                  <a:schemeClr val="dk1"/>
                </a:solidFill>
              </a:rPr>
              <a:t>③内容（面白さ）Nội dung (thú vị)</a:t>
            </a:r>
            <a:endParaRPr sz="1800">
              <a:solidFill>
                <a:schemeClr val="dk1"/>
              </a:solidFill>
            </a:endParaRPr>
          </a:p>
          <a:p>
            <a:pPr marL="0" lvl="0" indent="457200" algn="l" rtl="0">
              <a:lnSpc>
                <a:spcPct val="150000"/>
              </a:lnSpc>
              <a:spcBef>
                <a:spcPts val="0"/>
              </a:spcBef>
              <a:spcAft>
                <a:spcPts val="0"/>
              </a:spcAft>
              <a:buClr>
                <a:schemeClr val="dk1"/>
              </a:buClr>
              <a:buSzPts val="1400"/>
              <a:buFont typeface="Arial"/>
              <a:buNone/>
            </a:pPr>
            <a:r>
              <a:rPr lang="ja-JP" sz="1800">
                <a:solidFill>
                  <a:schemeClr val="dk1"/>
                </a:solidFill>
              </a:rPr>
              <a:t>④チームワーク Tinh thần làm việc nhóm</a:t>
            </a:r>
            <a:endParaRPr sz="1800">
              <a:solidFill>
                <a:schemeClr val="dk1"/>
              </a:solidFill>
            </a:endParaRPr>
          </a:p>
          <a:p>
            <a:pPr marL="0" lvl="0" indent="457200" algn="l" rtl="0">
              <a:lnSpc>
                <a:spcPct val="150000"/>
              </a:lnSpc>
              <a:spcBef>
                <a:spcPts val="0"/>
              </a:spcBef>
              <a:spcAft>
                <a:spcPts val="0"/>
              </a:spcAft>
              <a:buClr>
                <a:schemeClr val="dk1"/>
              </a:buClr>
              <a:buSzPts val="1400"/>
              <a:buFont typeface="Arial"/>
              <a:buNone/>
            </a:pPr>
            <a:r>
              <a:rPr lang="ja-JP" sz="1800">
                <a:solidFill>
                  <a:schemeClr val="dk1"/>
                </a:solidFill>
              </a:rPr>
              <a:t>⑤態度・姿勢（ことば・発音）Thái độ, tư thế (lời nói, phát âm)</a:t>
            </a:r>
            <a:endParaRPr sz="1800">
              <a:solidFill>
                <a:schemeClr val="dk1"/>
              </a:solidFill>
            </a:endParaRPr>
          </a:p>
          <a:p>
            <a:pPr marL="0" lvl="0" indent="0" algn="l" rtl="0">
              <a:lnSpc>
                <a:spcPct val="150000"/>
              </a:lnSpc>
              <a:spcBef>
                <a:spcPts val="0"/>
              </a:spcBef>
              <a:spcAft>
                <a:spcPts val="0"/>
              </a:spcAft>
              <a:buClr>
                <a:schemeClr val="dk1"/>
              </a:buClr>
              <a:buSzPts val="1400"/>
              <a:buFont typeface="Arial"/>
              <a:buNone/>
            </a:pPr>
            <a:r>
              <a:rPr lang="ja-JP" sz="1800" b="1">
                <a:solidFill>
                  <a:schemeClr val="dk1"/>
                </a:solidFill>
              </a:rPr>
              <a:t>◇Thang điểm:</a:t>
            </a:r>
            <a:endParaRPr sz="1800" b="1">
              <a:solidFill>
                <a:schemeClr val="dk1"/>
              </a:solidFill>
            </a:endParaRPr>
          </a:p>
          <a:p>
            <a:pPr marL="0" lvl="0" indent="457200" algn="l" rtl="0">
              <a:lnSpc>
                <a:spcPct val="150000"/>
              </a:lnSpc>
              <a:spcBef>
                <a:spcPts val="0"/>
              </a:spcBef>
              <a:spcAft>
                <a:spcPts val="0"/>
              </a:spcAft>
              <a:buClr>
                <a:schemeClr val="dk1"/>
              </a:buClr>
              <a:buSzPts val="1100"/>
              <a:buFont typeface="Arial"/>
              <a:buNone/>
            </a:pPr>
            <a:r>
              <a:rPr lang="ja-JP" sz="1800">
                <a:solidFill>
                  <a:schemeClr val="dk1"/>
                </a:solidFill>
              </a:rPr>
              <a:t>10点：Excellent、　8点：Great、　6点：Good、　4点：Poor、　2点：Bad　※点：điểm</a:t>
            </a:r>
            <a:endParaRPr sz="1800">
              <a:solidFill>
                <a:schemeClr val="dk1"/>
              </a:solidFill>
            </a:endParaRPr>
          </a:p>
          <a:p>
            <a:pPr marL="0" lvl="0" indent="0" algn="l" rtl="0">
              <a:lnSpc>
                <a:spcPct val="150000"/>
              </a:lnSpc>
              <a:spcBef>
                <a:spcPts val="0"/>
              </a:spcBef>
              <a:spcAft>
                <a:spcPts val="0"/>
              </a:spcAft>
              <a:buClr>
                <a:schemeClr val="dk1"/>
              </a:buClr>
              <a:buSzPts val="1400"/>
              <a:buFont typeface="Arial"/>
              <a:buNone/>
            </a:pP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109a8904e57_0_106"/>
          <p:cNvSpPr txBox="1">
            <a:spLocks noGrp="1"/>
          </p:cNvSpPr>
          <p:nvPr>
            <p:ph type="title"/>
          </p:nvPr>
        </p:nvSpPr>
        <p:spPr>
          <a:xfrm>
            <a:off x="604434" y="0"/>
            <a:ext cx="10749300" cy="1209000"/>
          </a:xfrm>
          <a:prstGeom prst="rect">
            <a:avLst/>
          </a:prstGeom>
          <a:noFill/>
          <a:ln>
            <a:noFill/>
          </a:ln>
        </p:spPr>
        <p:txBody>
          <a:bodyPr spcFirstLastPara="1" wrap="square" lIns="91425" tIns="45700" rIns="91425" bIns="45700" anchor="b" anchorCtr="0">
            <a:normAutofit/>
          </a:bodyPr>
          <a:lstStyle/>
          <a:p>
            <a:pPr marL="0" lvl="0" indent="0" algn="l" rtl="0">
              <a:lnSpc>
                <a:spcPct val="150000"/>
              </a:lnSpc>
              <a:spcBef>
                <a:spcPts val="0"/>
              </a:spcBef>
              <a:spcAft>
                <a:spcPts val="0"/>
              </a:spcAft>
              <a:buClr>
                <a:schemeClr val="dk1"/>
              </a:buClr>
              <a:buSzPts val="1100"/>
              <a:buFont typeface="Arial"/>
              <a:buNone/>
            </a:pPr>
            <a:r>
              <a:rPr lang="ja-JP" b="1">
                <a:latin typeface="Arial"/>
                <a:ea typeface="Arial"/>
                <a:cs typeface="Arial"/>
                <a:sym typeface="Arial"/>
              </a:rPr>
              <a:t>Quy định và các lưu ý</a:t>
            </a:r>
            <a:endParaRPr>
              <a:latin typeface="Arial"/>
              <a:ea typeface="Arial"/>
              <a:cs typeface="Arial"/>
              <a:sym typeface="Arial"/>
            </a:endParaRPr>
          </a:p>
        </p:txBody>
      </p:sp>
      <p:sp>
        <p:nvSpPr>
          <p:cNvPr id="203" name="Google Shape;203;g109a8904e57_0_106"/>
          <p:cNvSpPr txBox="1"/>
          <p:nvPr/>
        </p:nvSpPr>
        <p:spPr>
          <a:xfrm>
            <a:off x="193175" y="1433850"/>
            <a:ext cx="11867700" cy="56337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Clr>
                <a:schemeClr val="dk1"/>
              </a:buClr>
              <a:buSzPts val="1100"/>
              <a:buFont typeface="Arial"/>
              <a:buNone/>
            </a:pPr>
            <a:r>
              <a:rPr lang="ja-JP" sz="1800">
                <a:solidFill>
                  <a:schemeClr val="dk1"/>
                </a:solidFill>
                <a:highlight>
                  <a:srgbClr val="FFFFFF"/>
                </a:highlight>
              </a:rPr>
              <a:t>・Mỗi nhóm sẽ thuyết trình trong</a:t>
            </a:r>
            <a:r>
              <a:rPr lang="ja-JP" sz="1800" b="1">
                <a:solidFill>
                  <a:srgbClr val="D24726"/>
                </a:solidFill>
                <a:highlight>
                  <a:srgbClr val="FFFFFF"/>
                </a:highlight>
              </a:rPr>
              <a:t> 15 phút (bao gồm hỏi đáp)</a:t>
            </a:r>
            <a:r>
              <a:rPr lang="ja-JP" sz="1800">
                <a:solidFill>
                  <a:schemeClr val="dk1"/>
                </a:solidFill>
                <a:highlight>
                  <a:srgbClr val="FFFFFF"/>
                </a:highlight>
              </a:rPr>
              <a:t>. Các nhóm sẽ vừa trình chiếu slide vừa thuyết trình.</a:t>
            </a:r>
            <a:endParaRPr sz="1800">
              <a:solidFill>
                <a:schemeClr val="dk1"/>
              </a:solidFill>
              <a:highlight>
                <a:srgbClr val="FFFFFF"/>
              </a:highlight>
            </a:endParaRPr>
          </a:p>
          <a:p>
            <a:pPr marL="0" lvl="0" indent="0" algn="l" rtl="0">
              <a:lnSpc>
                <a:spcPct val="150000"/>
              </a:lnSpc>
              <a:spcBef>
                <a:spcPts val="0"/>
              </a:spcBef>
              <a:spcAft>
                <a:spcPts val="0"/>
              </a:spcAft>
              <a:buClr>
                <a:schemeClr val="dk1"/>
              </a:buClr>
              <a:buSzPts val="1100"/>
              <a:buFont typeface="Arial"/>
              <a:buNone/>
            </a:pPr>
            <a:r>
              <a:rPr lang="ja-JP" sz="1800">
                <a:solidFill>
                  <a:schemeClr val="dk1"/>
                </a:solidFill>
                <a:highlight>
                  <a:srgbClr val="FFFFFF"/>
                </a:highlight>
              </a:rPr>
              <a:t>・Tất cả các thành viên đều phải thuyết trình </a:t>
            </a:r>
            <a:endParaRPr sz="1800">
              <a:solidFill>
                <a:schemeClr val="dk1"/>
              </a:solidFill>
              <a:highlight>
                <a:srgbClr val="FFFFFF"/>
              </a:highlight>
            </a:endParaRPr>
          </a:p>
          <a:p>
            <a:pPr marL="0" lvl="0" indent="0" algn="l" rtl="0">
              <a:lnSpc>
                <a:spcPct val="150000"/>
              </a:lnSpc>
              <a:spcBef>
                <a:spcPts val="0"/>
              </a:spcBef>
              <a:spcAft>
                <a:spcPts val="0"/>
              </a:spcAft>
              <a:buClr>
                <a:schemeClr val="dk1"/>
              </a:buClr>
              <a:buSzPts val="1100"/>
              <a:buFont typeface="Arial"/>
              <a:buNone/>
            </a:pPr>
            <a:r>
              <a:rPr lang="ja-JP" sz="1800">
                <a:solidFill>
                  <a:schemeClr val="dk1"/>
                </a:solidFill>
                <a:highlight>
                  <a:srgbClr val="FFFFFF"/>
                </a:highlight>
              </a:rPr>
              <a:t>・Sau khi thuyết trình xong thì sẽ trả lời câu hỏi từ thầy cô và các nhóm khác</a:t>
            </a:r>
            <a:endParaRPr sz="1800">
              <a:solidFill>
                <a:schemeClr val="dk1"/>
              </a:solidFill>
              <a:highlight>
                <a:srgbClr val="FFFFFF"/>
              </a:highlight>
            </a:endParaRPr>
          </a:p>
          <a:p>
            <a:pPr marL="0" lvl="0" indent="0" algn="l" rtl="0">
              <a:lnSpc>
                <a:spcPct val="150000"/>
              </a:lnSpc>
              <a:spcBef>
                <a:spcPts val="0"/>
              </a:spcBef>
              <a:spcAft>
                <a:spcPts val="0"/>
              </a:spcAft>
              <a:buClr>
                <a:schemeClr val="dk1"/>
              </a:buClr>
              <a:buSzPts val="1100"/>
              <a:buFont typeface="Arial"/>
              <a:buNone/>
            </a:pPr>
            <a:r>
              <a:rPr lang="ja-JP" sz="1800">
                <a:solidFill>
                  <a:schemeClr val="dk1"/>
                </a:solidFill>
                <a:highlight>
                  <a:srgbClr val="FFFFFF"/>
                </a:highlight>
              </a:rPr>
              <a:t>・</a:t>
            </a:r>
            <a:r>
              <a:rPr lang="ja-JP" sz="1800">
                <a:solidFill>
                  <a:schemeClr val="dk1"/>
                </a:solidFill>
              </a:rPr>
              <a:t>はっぴょうのながれ（参照）：Bố cục bài thuyết trình! (tham khảo)</a:t>
            </a:r>
            <a:endParaRPr sz="1800">
              <a:solidFill>
                <a:schemeClr val="dk1"/>
              </a:solidFill>
            </a:endParaRPr>
          </a:p>
          <a:p>
            <a:pPr marL="0" lvl="0" indent="457200" algn="l" rtl="0">
              <a:spcBef>
                <a:spcPts val="0"/>
              </a:spcBef>
              <a:spcAft>
                <a:spcPts val="0"/>
              </a:spcAft>
              <a:buClr>
                <a:schemeClr val="dk1"/>
              </a:buClr>
              <a:buFont typeface="Arial"/>
              <a:buNone/>
            </a:pPr>
            <a:r>
              <a:rPr lang="ja-JP" sz="1800">
                <a:solidFill>
                  <a:srgbClr val="D24726"/>
                </a:solidFill>
              </a:rPr>
              <a:t>①あいさつ・グループのしょうかい Chào hỏi/ Giới thiệu nhóm</a:t>
            </a:r>
            <a:endParaRPr sz="1800">
              <a:solidFill>
                <a:srgbClr val="D24726"/>
              </a:solidFill>
            </a:endParaRPr>
          </a:p>
          <a:p>
            <a:pPr marL="0" lvl="0" indent="0" algn="l" rtl="0">
              <a:spcBef>
                <a:spcPts val="0"/>
              </a:spcBef>
              <a:spcAft>
                <a:spcPts val="0"/>
              </a:spcAft>
              <a:buClr>
                <a:schemeClr val="dk1"/>
              </a:buClr>
              <a:buFont typeface="Arial"/>
              <a:buNone/>
            </a:pPr>
            <a:endParaRPr sz="1800">
              <a:solidFill>
                <a:srgbClr val="D24726"/>
              </a:solidFill>
            </a:endParaRPr>
          </a:p>
          <a:p>
            <a:pPr marL="457200" lvl="0" indent="457200" algn="l" rtl="0">
              <a:spcBef>
                <a:spcPts val="0"/>
              </a:spcBef>
              <a:spcAft>
                <a:spcPts val="0"/>
              </a:spcAft>
              <a:buClr>
                <a:schemeClr val="dk1"/>
              </a:buClr>
              <a:buFont typeface="Arial"/>
              <a:buNone/>
            </a:pPr>
            <a:r>
              <a:rPr lang="ja-JP" sz="1800">
                <a:solidFill>
                  <a:srgbClr val="D24726"/>
                </a:solidFill>
              </a:rPr>
              <a:t>・グループのなまえ Tên nhóm</a:t>
            </a:r>
            <a:endParaRPr sz="1800">
              <a:solidFill>
                <a:srgbClr val="D24726"/>
              </a:solidFill>
            </a:endParaRPr>
          </a:p>
          <a:p>
            <a:pPr marL="0" lvl="0" indent="0" algn="l" rtl="0">
              <a:spcBef>
                <a:spcPts val="0"/>
              </a:spcBef>
              <a:spcAft>
                <a:spcPts val="0"/>
              </a:spcAft>
              <a:buClr>
                <a:schemeClr val="dk1"/>
              </a:buClr>
              <a:buFont typeface="Arial"/>
              <a:buNone/>
            </a:pPr>
            <a:endParaRPr sz="1800">
              <a:solidFill>
                <a:srgbClr val="D24726"/>
              </a:solidFill>
            </a:endParaRPr>
          </a:p>
          <a:p>
            <a:pPr marL="457200" lvl="0" indent="457200" algn="l" rtl="0">
              <a:spcBef>
                <a:spcPts val="0"/>
              </a:spcBef>
              <a:spcAft>
                <a:spcPts val="0"/>
              </a:spcAft>
              <a:buClr>
                <a:schemeClr val="dk1"/>
              </a:buClr>
              <a:buFont typeface="Arial"/>
              <a:buNone/>
            </a:pPr>
            <a:r>
              <a:rPr lang="ja-JP" sz="1800">
                <a:solidFill>
                  <a:srgbClr val="D24726"/>
                </a:solidFill>
              </a:rPr>
              <a:t>・リーダーのなまえ Tên nhóm trưởng</a:t>
            </a:r>
            <a:endParaRPr sz="1800">
              <a:solidFill>
                <a:srgbClr val="D24726"/>
              </a:solidFill>
            </a:endParaRPr>
          </a:p>
          <a:p>
            <a:pPr marL="0" lvl="0" indent="0" algn="l" rtl="0">
              <a:spcBef>
                <a:spcPts val="0"/>
              </a:spcBef>
              <a:spcAft>
                <a:spcPts val="0"/>
              </a:spcAft>
              <a:buClr>
                <a:schemeClr val="dk1"/>
              </a:buClr>
              <a:buFont typeface="Arial"/>
              <a:buNone/>
            </a:pPr>
            <a:endParaRPr sz="1800">
              <a:solidFill>
                <a:srgbClr val="D24726"/>
              </a:solidFill>
            </a:endParaRPr>
          </a:p>
          <a:p>
            <a:pPr marL="457200" lvl="0" indent="457200" algn="l" rtl="0">
              <a:spcBef>
                <a:spcPts val="0"/>
              </a:spcBef>
              <a:spcAft>
                <a:spcPts val="0"/>
              </a:spcAft>
              <a:buClr>
                <a:schemeClr val="dk1"/>
              </a:buClr>
              <a:buFont typeface="Arial"/>
              <a:buNone/>
            </a:pPr>
            <a:r>
              <a:rPr lang="ja-JP" sz="1800">
                <a:solidFill>
                  <a:srgbClr val="D24726"/>
                </a:solidFill>
              </a:rPr>
              <a:t>・メンバーのなまえ Tên thành viên</a:t>
            </a:r>
            <a:endParaRPr sz="1800">
              <a:solidFill>
                <a:srgbClr val="D24726"/>
              </a:solidFill>
            </a:endParaRPr>
          </a:p>
          <a:p>
            <a:pPr marL="0" lvl="0" indent="0" algn="l" rtl="0">
              <a:spcBef>
                <a:spcPts val="0"/>
              </a:spcBef>
              <a:spcAft>
                <a:spcPts val="0"/>
              </a:spcAft>
              <a:buClr>
                <a:schemeClr val="dk1"/>
              </a:buClr>
              <a:buFont typeface="Arial"/>
              <a:buNone/>
            </a:pPr>
            <a:endParaRPr sz="1800">
              <a:solidFill>
                <a:srgbClr val="D24726"/>
              </a:solidFill>
            </a:endParaRPr>
          </a:p>
          <a:p>
            <a:pPr marL="0" lvl="0" indent="457200" algn="l" rtl="0">
              <a:spcBef>
                <a:spcPts val="0"/>
              </a:spcBef>
              <a:spcAft>
                <a:spcPts val="0"/>
              </a:spcAft>
              <a:buClr>
                <a:schemeClr val="dk1"/>
              </a:buClr>
              <a:buFont typeface="Arial"/>
              <a:buNone/>
            </a:pPr>
            <a:r>
              <a:rPr lang="ja-JP" sz="1800">
                <a:solidFill>
                  <a:srgbClr val="D24726"/>
                </a:solidFill>
              </a:rPr>
              <a:t>②はっぴょう Thuyết trình</a:t>
            </a:r>
            <a:endParaRPr sz="1800">
              <a:solidFill>
                <a:srgbClr val="D24726"/>
              </a:solidFill>
            </a:endParaRPr>
          </a:p>
          <a:p>
            <a:pPr marL="0" lvl="0" indent="0" algn="l" rtl="0">
              <a:spcBef>
                <a:spcPts val="0"/>
              </a:spcBef>
              <a:spcAft>
                <a:spcPts val="0"/>
              </a:spcAft>
              <a:buClr>
                <a:schemeClr val="dk1"/>
              </a:buClr>
              <a:buFont typeface="Arial"/>
              <a:buNone/>
            </a:pPr>
            <a:endParaRPr sz="1800">
              <a:solidFill>
                <a:srgbClr val="D24726"/>
              </a:solidFill>
            </a:endParaRPr>
          </a:p>
          <a:p>
            <a:pPr marL="0" lvl="0" indent="457200" algn="l" rtl="0">
              <a:spcBef>
                <a:spcPts val="0"/>
              </a:spcBef>
              <a:spcAft>
                <a:spcPts val="0"/>
              </a:spcAft>
              <a:buClr>
                <a:schemeClr val="dk1"/>
              </a:buClr>
              <a:buFont typeface="Arial"/>
              <a:buNone/>
            </a:pPr>
            <a:r>
              <a:rPr lang="ja-JP" sz="1800">
                <a:solidFill>
                  <a:srgbClr val="D24726"/>
                </a:solidFill>
              </a:rPr>
              <a:t>③あいさつ・かんしゃ Chào hỏi/ Cám ơn</a:t>
            </a:r>
            <a:endParaRPr sz="1800">
              <a:solidFill>
                <a:srgbClr val="D24726"/>
              </a:solidFill>
            </a:endParaRPr>
          </a:p>
          <a:p>
            <a:pPr marL="0" lvl="0" indent="0" algn="l" rtl="0">
              <a:spcBef>
                <a:spcPts val="0"/>
              </a:spcBef>
              <a:spcAft>
                <a:spcPts val="0"/>
              </a:spcAft>
              <a:buClr>
                <a:schemeClr val="dk1"/>
              </a:buClr>
              <a:buFont typeface="Arial"/>
              <a:buNone/>
            </a:pPr>
            <a:endParaRPr sz="1800">
              <a:solidFill>
                <a:srgbClr val="D24726"/>
              </a:solidFill>
            </a:endParaRPr>
          </a:p>
          <a:p>
            <a:pPr marL="457200" lvl="0" indent="457200" algn="l" rtl="0">
              <a:spcBef>
                <a:spcPts val="0"/>
              </a:spcBef>
              <a:spcAft>
                <a:spcPts val="0"/>
              </a:spcAft>
              <a:buClr>
                <a:schemeClr val="dk1"/>
              </a:buClr>
              <a:buFont typeface="Arial"/>
              <a:buNone/>
            </a:pPr>
            <a:r>
              <a:rPr lang="ja-JP" sz="1800">
                <a:solidFill>
                  <a:srgbClr val="D24726"/>
                </a:solidFill>
              </a:rPr>
              <a:t>・ありがとうございます。</a:t>
            </a:r>
            <a:endParaRPr sz="1800" b="1">
              <a:solidFill>
                <a:srgbClr val="D24726"/>
              </a:solidFill>
              <a:latin typeface="Century Gothic"/>
              <a:ea typeface="Century Gothic"/>
              <a:cs typeface="Century Gothic"/>
              <a:sym typeface="Century Gothic"/>
            </a:endParaRPr>
          </a:p>
          <a:p>
            <a:pPr marL="0" lvl="0" indent="0" algn="l" rtl="0">
              <a:lnSpc>
                <a:spcPct val="150000"/>
              </a:lnSpc>
              <a:spcBef>
                <a:spcPts val="0"/>
              </a:spcBef>
              <a:spcAft>
                <a:spcPts val="0"/>
              </a:spcAft>
              <a:buClr>
                <a:schemeClr val="dk1"/>
              </a:buClr>
              <a:buSzPts val="1100"/>
              <a:buFont typeface="Arial"/>
              <a:buNone/>
            </a:pPr>
            <a:endParaRPr sz="1800">
              <a:solidFill>
                <a:schemeClr val="dk1"/>
              </a:solidFill>
              <a:highlight>
                <a:srgbClr val="FFFFFF"/>
              </a:highlight>
            </a:endParaRPr>
          </a:p>
        </p:txBody>
      </p:sp>
    </p:spTree>
  </p:cSld>
  <p:clrMapOvr>
    <a:masterClrMapping/>
  </p:clrMapOvr>
</p:sld>
</file>

<file path=ppt/theme/theme1.xml><?xml version="1.0" encoding="utf-8"?>
<a:theme xmlns:a="http://schemas.openxmlformats.org/drawingml/2006/main" name="WelcomeDoc">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AB97ACF3D4C3947A651ED46BC5E2D70" ma:contentTypeVersion="8" ma:contentTypeDescription="Create a new document." ma:contentTypeScope="" ma:versionID="30b1f2fa7e9ca90b615eb33fee13744a">
  <xsd:schema xmlns:xsd="http://www.w3.org/2001/XMLSchema" xmlns:xs="http://www.w3.org/2001/XMLSchema" xmlns:p="http://schemas.microsoft.com/office/2006/metadata/properties" xmlns:ns2="686d785d-8579-4421-a11b-9825e658610e" targetNamespace="http://schemas.microsoft.com/office/2006/metadata/properties" ma:root="true" ma:fieldsID="c7c5da54f274fae26281491fd2c1c365" ns2:_="">
    <xsd:import namespace="686d785d-8579-4421-a11b-9825e658610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6d785d-8579-4421-a11b-9825e65861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B53F72-C0D2-4FE4-B739-6C1F66C6484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66751FB-1FF0-4FB0-823F-F0D963D00DD6}">
  <ds:schemaRefs>
    <ds:schemaRef ds:uri="http://schemas.microsoft.com/sharepoint/v3/contenttype/forms"/>
  </ds:schemaRefs>
</ds:datastoreItem>
</file>

<file path=customXml/itemProps3.xml><?xml version="1.0" encoding="utf-8"?>
<ds:datastoreItem xmlns:ds="http://schemas.openxmlformats.org/officeDocument/2006/customXml" ds:itemID="{4C18C151-C447-4E42-8F67-AF58AFE38160}">
  <ds:schemaRefs>
    <ds:schemaRef ds:uri="686d785d-8579-4421-a11b-9825e658610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8</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WelcomeDoc</vt:lpstr>
      <vt:lpstr>PowerPoint Presentation</vt:lpstr>
      <vt:lpstr>Tổng quan</vt:lpstr>
      <vt:lpstr>Kế hoạch</vt:lpstr>
      <vt:lpstr>Kế hoạch</vt:lpstr>
      <vt:lpstr>Kế hoạch</vt:lpstr>
      <vt:lpstr>Kế hoạch</vt:lpstr>
      <vt:lpstr>Phương pháp đánh giá</vt:lpstr>
      <vt:lpstr>Quy định và các lưu 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dc:creator>
  <cp:revision>1</cp:revision>
  <dcterms:created xsi:type="dcterms:W3CDTF">2021-12-20T16:47:03Z</dcterms:created>
  <dcterms:modified xsi:type="dcterms:W3CDTF">2021-12-24T07:04:07Z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0x0101004AB97ACF3D4C3947A651ED46BC5E2D70</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