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Regular" charset="1" panose="00000500000000000000"/>
      <p:regular r:id="rId10"/>
    </p:embeddedFont>
    <p:embeddedFont>
      <p:font typeface="Josefin Sans Regular Bold" charset="1" panose="00000700000000000000"/>
      <p:regular r:id="rId11"/>
    </p:embeddedFont>
    <p:embeddedFont>
      <p:font typeface="Josefin Sans Regular Italics" charset="1" panose="00000500000000000000"/>
      <p:regular r:id="rId12"/>
    </p:embeddedFont>
    <p:embeddedFont>
      <p:font typeface="Josefin Sans Regular Bold Italics" charset="1" panose="000007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261929">
            <a:off x="9529097" y="-3897920"/>
            <a:ext cx="12406564" cy="12856543"/>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503445">
            <a:off x="16271422" y="-688600"/>
            <a:ext cx="2293248" cy="2376423"/>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07459">
            <a:off x="-469322" y="7673063"/>
            <a:ext cx="2393626" cy="2480441"/>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512446">
            <a:off x="-1875930" y="3860717"/>
            <a:ext cx="10179983" cy="10549205"/>
          </a:xfrm>
          <a:prstGeom prst="rect">
            <a:avLst/>
          </a:prstGeom>
        </p:spPr>
      </p:pic>
      <p:grpSp>
        <p:nvGrpSpPr>
          <p:cNvPr name="Group 6" id="6"/>
          <p:cNvGrpSpPr/>
          <p:nvPr/>
        </p:nvGrpSpPr>
        <p:grpSpPr>
          <a:xfrm rot="0">
            <a:off x="2032962" y="9258300"/>
            <a:ext cx="1181100" cy="11811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7259300" y="2331504"/>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0" id="10"/>
          <p:cNvGrpSpPr/>
          <p:nvPr/>
        </p:nvGrpSpPr>
        <p:grpSpPr>
          <a:xfrm rot="0">
            <a:off x="1285675" y="3140479"/>
            <a:ext cx="15716650" cy="4006042"/>
            <a:chOff x="0" y="0"/>
            <a:chExt cx="20955533" cy="5341389"/>
          </a:xfrm>
        </p:grpSpPr>
        <p:sp>
          <p:nvSpPr>
            <p:cNvPr name="TextBox 11" id="11"/>
            <p:cNvSpPr txBox="true"/>
            <p:nvPr/>
          </p:nvSpPr>
          <p:spPr>
            <a:xfrm rot="0">
              <a:off x="0" y="198834"/>
              <a:ext cx="20955533" cy="4254500"/>
            </a:xfrm>
            <a:prstGeom prst="rect">
              <a:avLst/>
            </a:prstGeom>
          </p:spPr>
          <p:txBody>
            <a:bodyPr anchor="t" rtlCol="false" tIns="0" lIns="0" bIns="0" rIns="0">
              <a:spAutoFit/>
            </a:bodyPr>
            <a:lstStyle/>
            <a:p>
              <a:pPr algn="ctr">
                <a:lnSpc>
                  <a:spcPts val="12000"/>
                </a:lnSpc>
              </a:pPr>
              <a:r>
                <a:rPr lang="en-US" spc="1200" sz="12000">
                  <a:solidFill>
                    <a:srgbClr val="6BD4CD"/>
                  </a:solidFill>
                  <a:latin typeface="Josefin Sans Regular Bold"/>
                </a:rPr>
                <a:t>THIẾT KẾ VÀ CÔNG NGHỆ</a:t>
              </a:r>
            </a:p>
          </p:txBody>
        </p:sp>
        <p:sp>
          <p:nvSpPr>
            <p:cNvPr name="TextBox 12" id="12"/>
            <p:cNvSpPr txBox="true"/>
            <p:nvPr/>
          </p:nvSpPr>
          <p:spPr>
            <a:xfrm rot="0">
              <a:off x="0" y="4638947"/>
              <a:ext cx="20955533" cy="706014"/>
            </a:xfrm>
            <a:prstGeom prst="rect">
              <a:avLst/>
            </a:prstGeom>
          </p:spPr>
          <p:txBody>
            <a:bodyPr anchor="t" rtlCol="false" tIns="0" lIns="0" bIns="0" rIns="0">
              <a:spAutoFit/>
            </a:bodyPr>
            <a:lstStyle/>
            <a:p>
              <a:pPr algn="ctr">
                <a:lnSpc>
                  <a:spcPts val="4479"/>
                </a:lnSpc>
              </a:pPr>
              <a:r>
                <a:rPr lang="en-US" spc="319" sz="3199">
                  <a:solidFill>
                    <a:srgbClr val="6BD4CD"/>
                  </a:solidFill>
                  <a:latin typeface="Josefin Sans Regular"/>
                </a:rPr>
                <a:t>TRÌNH BÀY BỞI ĐỖ KHÁNH MINH</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898611">
            <a:off x="8208102" y="4949976"/>
            <a:ext cx="7230953" cy="749321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88114">
            <a:off x="8410395" y="-1971930"/>
            <a:ext cx="9491370" cy="9835617"/>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12599">
            <a:off x="283697" y="-2560035"/>
            <a:ext cx="8668733" cy="8983143"/>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50356">
            <a:off x="2316769" y="3410501"/>
            <a:ext cx="6917083" cy="7167962"/>
          </a:xfrm>
          <a:prstGeom prst="rect">
            <a:avLst/>
          </a:prstGeom>
        </p:spPr>
      </p:pic>
      <p:grpSp>
        <p:nvGrpSpPr>
          <p:cNvPr name="Group 6" id="6"/>
          <p:cNvGrpSpPr/>
          <p:nvPr/>
        </p:nvGrpSpPr>
        <p:grpSpPr>
          <a:xfrm rot="0">
            <a:off x="3200000" y="1028700"/>
            <a:ext cx="5143900" cy="1591628"/>
            <a:chOff x="0" y="0"/>
            <a:chExt cx="6858533" cy="2122170"/>
          </a:xfrm>
        </p:grpSpPr>
        <p:sp>
          <p:nvSpPr>
            <p:cNvPr name="TextBox 7" id="7"/>
            <p:cNvSpPr txBox="true"/>
            <p:nvPr/>
          </p:nvSpPr>
          <p:spPr>
            <a:xfrm rot="0">
              <a:off x="0" y="-7144"/>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THẬP NIÊN 1940</a:t>
              </a:r>
            </a:p>
          </p:txBody>
        </p:sp>
        <p:sp>
          <p:nvSpPr>
            <p:cNvPr name="TextBox 8" id="8"/>
            <p:cNvSpPr txBox="true"/>
            <p:nvPr/>
          </p:nvSpPr>
          <p:spPr>
            <a:xfrm rot="0">
              <a:off x="0" y="868363"/>
              <a:ext cx="6858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công cụ giao tiếp có thể dùng để giảng dạy.</a:t>
              </a:r>
            </a:p>
          </p:txBody>
        </p:sp>
      </p:grpSp>
      <p:grpSp>
        <p:nvGrpSpPr>
          <p:cNvPr name="Group 9" id="9"/>
          <p:cNvGrpSpPr/>
          <p:nvPr/>
        </p:nvGrpSpPr>
        <p:grpSpPr>
          <a:xfrm rot="0">
            <a:off x="9944100" y="3241358"/>
            <a:ext cx="5143900" cy="1591628"/>
            <a:chOff x="0" y="0"/>
            <a:chExt cx="6858533" cy="2122170"/>
          </a:xfrm>
        </p:grpSpPr>
        <p:sp>
          <p:nvSpPr>
            <p:cNvPr name="TextBox 10" id="10"/>
            <p:cNvSpPr txBox="true"/>
            <p:nvPr/>
          </p:nvSpPr>
          <p:spPr>
            <a:xfrm rot="0">
              <a:off x="0" y="-7144"/>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THẬP NIÊN 1960</a:t>
              </a:r>
            </a:p>
          </p:txBody>
        </p:sp>
        <p:sp>
          <p:nvSpPr>
            <p:cNvPr name="TextBox 11" id="11"/>
            <p:cNvSpPr txBox="true"/>
            <p:nvPr/>
          </p:nvSpPr>
          <p:spPr>
            <a:xfrm rot="0">
              <a:off x="0" y="868363"/>
              <a:ext cx="6858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công cụ giao tiếp có thể dùng để giảng dạy.</a:t>
              </a:r>
            </a:p>
          </p:txBody>
        </p:sp>
      </p:grpSp>
      <p:grpSp>
        <p:nvGrpSpPr>
          <p:cNvPr name="Group 12" id="12"/>
          <p:cNvGrpSpPr/>
          <p:nvPr/>
        </p:nvGrpSpPr>
        <p:grpSpPr>
          <a:xfrm rot="0">
            <a:off x="9944100" y="7666673"/>
            <a:ext cx="5143900" cy="1591628"/>
            <a:chOff x="0" y="0"/>
            <a:chExt cx="6858533" cy="2122170"/>
          </a:xfrm>
        </p:grpSpPr>
        <p:sp>
          <p:nvSpPr>
            <p:cNvPr name="TextBox 13" id="13"/>
            <p:cNvSpPr txBox="true"/>
            <p:nvPr/>
          </p:nvSpPr>
          <p:spPr>
            <a:xfrm rot="0">
              <a:off x="0" y="-7144"/>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THẬP NIÊN 2000</a:t>
              </a:r>
            </a:p>
          </p:txBody>
        </p:sp>
        <p:sp>
          <p:nvSpPr>
            <p:cNvPr name="TextBox 14" id="14"/>
            <p:cNvSpPr txBox="true"/>
            <p:nvPr/>
          </p:nvSpPr>
          <p:spPr>
            <a:xfrm rot="0">
              <a:off x="0" y="868363"/>
              <a:ext cx="6858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công cụ giao tiếp có thể dùng để giảng dạy.</a:t>
              </a:r>
            </a:p>
          </p:txBody>
        </p:sp>
      </p:grpSp>
      <p:grpSp>
        <p:nvGrpSpPr>
          <p:cNvPr name="Group 15" id="15"/>
          <p:cNvGrpSpPr/>
          <p:nvPr/>
        </p:nvGrpSpPr>
        <p:grpSpPr>
          <a:xfrm rot="0">
            <a:off x="3200000" y="5454015"/>
            <a:ext cx="5143900" cy="1591628"/>
            <a:chOff x="0" y="0"/>
            <a:chExt cx="6858533" cy="2122170"/>
          </a:xfrm>
        </p:grpSpPr>
        <p:sp>
          <p:nvSpPr>
            <p:cNvPr name="TextBox 16" id="16"/>
            <p:cNvSpPr txBox="true"/>
            <p:nvPr/>
          </p:nvSpPr>
          <p:spPr>
            <a:xfrm rot="0">
              <a:off x="0" y="-7144"/>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THẬP NIÊN 1980</a:t>
              </a:r>
            </a:p>
          </p:txBody>
        </p:sp>
        <p:sp>
          <p:nvSpPr>
            <p:cNvPr name="TextBox 17" id="17"/>
            <p:cNvSpPr txBox="true"/>
            <p:nvPr/>
          </p:nvSpPr>
          <p:spPr>
            <a:xfrm rot="0">
              <a:off x="0" y="868363"/>
              <a:ext cx="6858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công cụ giao tiếp có thể dùng để giảng dạy.</a:t>
              </a:r>
            </a:p>
          </p:txBody>
        </p:sp>
      </p:grpSp>
      <p:grpSp>
        <p:nvGrpSpPr>
          <p:cNvPr name="Group 18" id="18"/>
          <p:cNvGrpSpPr/>
          <p:nvPr/>
        </p:nvGrpSpPr>
        <p:grpSpPr>
          <a:xfrm rot="0">
            <a:off x="17259300" y="8462486"/>
            <a:ext cx="571500" cy="571500"/>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name="AutoShape 20" id="20"/>
          <p:cNvSpPr/>
          <p:nvPr/>
        </p:nvSpPr>
        <p:spPr>
          <a:xfrm rot="0">
            <a:off x="9124950" y="-209550"/>
            <a:ext cx="38100" cy="10706100"/>
          </a:xfrm>
          <a:prstGeom prst="rect">
            <a:avLst/>
          </a:prstGeom>
          <a:solidFill>
            <a:srgbClr val="E2EDF1"/>
          </a:solidFill>
        </p:spPr>
      </p:sp>
      <p:grpSp>
        <p:nvGrpSpPr>
          <p:cNvPr name="Group 21" id="21"/>
          <p:cNvGrpSpPr/>
          <p:nvPr/>
        </p:nvGrpSpPr>
        <p:grpSpPr>
          <a:xfrm rot="0">
            <a:off x="9015423" y="1695937"/>
            <a:ext cx="257154" cy="257154"/>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23" id="23"/>
          <p:cNvGrpSpPr/>
          <p:nvPr/>
        </p:nvGrpSpPr>
        <p:grpSpPr>
          <a:xfrm rot="0">
            <a:off x="9015423" y="3908594"/>
            <a:ext cx="257154" cy="257154"/>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25" id="25"/>
          <p:cNvGrpSpPr/>
          <p:nvPr/>
        </p:nvGrpSpPr>
        <p:grpSpPr>
          <a:xfrm rot="0">
            <a:off x="9015423" y="6121252"/>
            <a:ext cx="257154" cy="257154"/>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27" id="27"/>
          <p:cNvGrpSpPr/>
          <p:nvPr/>
        </p:nvGrpSpPr>
        <p:grpSpPr>
          <a:xfrm rot="0">
            <a:off x="9015423" y="8333909"/>
            <a:ext cx="257154" cy="257154"/>
            <a:chOff x="0" y="0"/>
            <a:chExt cx="6350000" cy="6350000"/>
          </a:xfrm>
        </p:grpSpPr>
        <p:sp>
          <p:nvSpPr>
            <p:cNvPr name="Freeform 28" id="2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29" id="29"/>
          <p:cNvGrpSpPr/>
          <p:nvPr/>
        </p:nvGrpSpPr>
        <p:grpSpPr>
          <a:xfrm rot="0">
            <a:off x="-320056" y="604334"/>
            <a:ext cx="1348756" cy="1348756"/>
            <a:chOff x="0" y="0"/>
            <a:chExt cx="6350000" cy="6350000"/>
          </a:xfrm>
        </p:grpSpPr>
        <p:sp>
          <p:nvSpPr>
            <p:cNvPr name="Freeform 30" id="3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name="Picture 31" id="3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120230">
            <a:off x="16952690" y="6143167"/>
            <a:ext cx="1741778" cy="1804951"/>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0" id="10"/>
          <p:cNvGrpSpPr/>
          <p:nvPr/>
        </p:nvGrpSpPr>
        <p:grpSpPr>
          <a:xfrm rot="0">
            <a:off x="5209975" y="2156817"/>
            <a:ext cx="7868050" cy="5973366"/>
            <a:chOff x="0" y="0"/>
            <a:chExt cx="10490733" cy="7964488"/>
          </a:xfrm>
        </p:grpSpPr>
        <p:sp>
          <p:nvSpPr>
            <p:cNvPr name="TextBox 11" id="11"/>
            <p:cNvSpPr txBox="true"/>
            <p:nvPr/>
          </p:nvSpPr>
          <p:spPr>
            <a:xfrm rot="0">
              <a:off x="0" y="-7144"/>
              <a:ext cx="10490733"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TÍNH THẨM MỸ</a:t>
              </a:r>
            </a:p>
          </p:txBody>
        </p:sp>
        <p:sp>
          <p:nvSpPr>
            <p:cNvPr name="TextBox 12" id="12"/>
            <p:cNvSpPr txBox="true"/>
            <p:nvPr/>
          </p:nvSpPr>
          <p:spPr>
            <a:xfrm rot="0">
              <a:off x="0" y="917773"/>
              <a:ext cx="10490733" cy="1353741"/>
            </a:xfrm>
            <a:prstGeom prst="rect">
              <a:avLst/>
            </a:prstGeom>
          </p:spPr>
          <p:txBody>
            <a:bodyPr anchor="t" rtlCol="false" tIns="0" lIns="0" bIns="0" rIns="0">
              <a:spAutoFit/>
            </a:bodyPr>
            <a:lstStyle/>
            <a:p>
              <a:pPr algn="ctr">
                <a:lnSpc>
                  <a:spcPts val="4183"/>
                </a:lnSpc>
              </a:pPr>
              <a:r>
                <a:rPr lang="en-US" sz="2789">
                  <a:solidFill>
                    <a:srgbClr val="6BD4CD"/>
                  </a:solidFill>
                  <a:latin typeface="Josefin Sans Regular"/>
                </a:rPr>
                <a:t>Thuyết trình là công cụ giao tiếp có thể dùng trong giảng dạy, báo cáo và nhiều thứ khác nữa.</a:t>
              </a:r>
            </a:p>
          </p:txBody>
        </p:sp>
        <p:sp>
          <p:nvSpPr>
            <p:cNvPr name="TextBox 13" id="13"/>
            <p:cNvSpPr txBox="true"/>
            <p:nvPr/>
          </p:nvSpPr>
          <p:spPr>
            <a:xfrm rot="0">
              <a:off x="0" y="2817019"/>
              <a:ext cx="10490733"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HIỆU NĂNG</a:t>
              </a:r>
            </a:p>
          </p:txBody>
        </p:sp>
        <p:sp>
          <p:nvSpPr>
            <p:cNvPr name="TextBox 14" id="14"/>
            <p:cNvSpPr txBox="true"/>
            <p:nvPr/>
          </p:nvSpPr>
          <p:spPr>
            <a:xfrm rot="0">
              <a:off x="0" y="5641181"/>
              <a:ext cx="10490733"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KINH NGHIỆM</a:t>
              </a:r>
            </a:p>
          </p:txBody>
        </p:sp>
        <p:sp>
          <p:nvSpPr>
            <p:cNvPr name="TextBox 15" id="15"/>
            <p:cNvSpPr txBox="true"/>
            <p:nvPr/>
          </p:nvSpPr>
          <p:spPr>
            <a:xfrm rot="0">
              <a:off x="0" y="3741936"/>
              <a:ext cx="10490733" cy="1353741"/>
            </a:xfrm>
            <a:prstGeom prst="rect">
              <a:avLst/>
            </a:prstGeom>
          </p:spPr>
          <p:txBody>
            <a:bodyPr anchor="t" rtlCol="false" tIns="0" lIns="0" bIns="0" rIns="0">
              <a:spAutoFit/>
            </a:bodyPr>
            <a:lstStyle/>
            <a:p>
              <a:pPr algn="ctr">
                <a:lnSpc>
                  <a:spcPts val="4183"/>
                </a:lnSpc>
              </a:pPr>
              <a:r>
                <a:rPr lang="en-US" sz="2789">
                  <a:solidFill>
                    <a:srgbClr val="6BD4CD"/>
                  </a:solidFill>
                  <a:latin typeface="Josefin Sans Regular"/>
                </a:rPr>
                <a:t>Thuyết trình là công cụ giao tiếp có thể dùng trong giảng dạy, báo cáo và nhiều thứ khác nữa.</a:t>
              </a:r>
            </a:p>
          </p:txBody>
        </p:sp>
        <p:sp>
          <p:nvSpPr>
            <p:cNvPr name="TextBox 16" id="16"/>
            <p:cNvSpPr txBox="true"/>
            <p:nvPr/>
          </p:nvSpPr>
          <p:spPr>
            <a:xfrm rot="0">
              <a:off x="0" y="6566098"/>
              <a:ext cx="10490733" cy="1353741"/>
            </a:xfrm>
            <a:prstGeom prst="rect">
              <a:avLst/>
            </a:prstGeom>
          </p:spPr>
          <p:txBody>
            <a:bodyPr anchor="t" rtlCol="false" tIns="0" lIns="0" bIns="0" rIns="0">
              <a:spAutoFit/>
            </a:bodyPr>
            <a:lstStyle/>
            <a:p>
              <a:pPr algn="ctr">
                <a:lnSpc>
                  <a:spcPts val="4183"/>
                </a:lnSpc>
              </a:pPr>
              <a:r>
                <a:rPr lang="en-US" sz="2789">
                  <a:solidFill>
                    <a:srgbClr val="6BD4CD"/>
                  </a:solidFill>
                  <a:latin typeface="Josefin Sans Regular"/>
                </a:rPr>
                <a:t>Thuyết trình là công cụ giao tiếp có thể dùng trong giảng dạy, báo cáo và nhiều thứ khác nữa.</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998464">
            <a:off x="443928" y="-1958927"/>
            <a:ext cx="8745696" cy="9062897"/>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112452">
            <a:off x="9123109" y="3852587"/>
            <a:ext cx="8404696" cy="8709530"/>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751019">
            <a:off x="8323009" y="-2148163"/>
            <a:ext cx="8404696" cy="870953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24410">
            <a:off x="16623964" y="7774634"/>
            <a:ext cx="2753452" cy="2853318"/>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741028">
            <a:off x="-640462" y="-1117273"/>
            <a:ext cx="2531207" cy="2623012"/>
          </a:xfrm>
          <a:prstGeom prst="rect">
            <a:avLst/>
          </a:prstGeom>
        </p:spPr>
      </p:pic>
      <p:grpSp>
        <p:nvGrpSpPr>
          <p:cNvPr name="Group 7" id="7"/>
          <p:cNvGrpSpPr/>
          <p:nvPr/>
        </p:nvGrpSpPr>
        <p:grpSpPr>
          <a:xfrm rot="0">
            <a:off x="16078200" y="9258300"/>
            <a:ext cx="1181100" cy="11811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9" id="9"/>
          <p:cNvGrpSpPr/>
          <p:nvPr/>
        </p:nvGrpSpPr>
        <p:grpSpPr>
          <a:xfrm rot="0">
            <a:off x="742950" y="742950"/>
            <a:ext cx="571500" cy="5715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name="Picture 11" id="11"/>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891201">
            <a:off x="1217359" y="3508409"/>
            <a:ext cx="8404696" cy="8709530"/>
          </a:xfrm>
          <a:prstGeom prst="rect">
            <a:avLst/>
          </a:prstGeom>
        </p:spPr>
      </p:pic>
      <p:grpSp>
        <p:nvGrpSpPr>
          <p:cNvPr name="Group 12" id="12"/>
          <p:cNvGrpSpPr/>
          <p:nvPr/>
        </p:nvGrpSpPr>
        <p:grpSpPr>
          <a:xfrm rot="0">
            <a:off x="1815530" y="1527791"/>
            <a:ext cx="5715400" cy="2073831"/>
            <a:chOff x="0" y="0"/>
            <a:chExt cx="7620533" cy="2765108"/>
          </a:xfrm>
        </p:grpSpPr>
        <p:sp>
          <p:nvSpPr>
            <p:cNvPr name="TextBox 13" id="13"/>
            <p:cNvSpPr txBox="true"/>
            <p:nvPr/>
          </p:nvSpPr>
          <p:spPr>
            <a:xfrm rot="0">
              <a:off x="0" y="-371475"/>
              <a:ext cx="7620533" cy="1457325"/>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TRẢI NGHIỆM</a:t>
              </a:r>
            </a:p>
            <a:p>
              <a:pPr algn="ctr">
                <a:lnSpc>
                  <a:spcPts val="4320"/>
                </a:lnSpc>
              </a:pPr>
              <a:r>
                <a:rPr lang="en-US" spc="359" sz="3600">
                  <a:solidFill>
                    <a:srgbClr val="04345C"/>
                  </a:solidFill>
                  <a:latin typeface="Josefin Sans Regular"/>
                </a:rPr>
                <a:t>NGƯỜI DÙNG (UX)</a:t>
              </a:r>
            </a:p>
          </p:txBody>
        </p:sp>
        <p:sp>
          <p:nvSpPr>
            <p:cNvPr name="TextBox 14" id="14"/>
            <p:cNvSpPr txBox="true"/>
            <p:nvPr/>
          </p:nvSpPr>
          <p:spPr>
            <a:xfrm rot="0">
              <a:off x="0" y="-124619"/>
              <a:ext cx="7620533" cy="3896995"/>
            </a:xfrm>
            <a:prstGeom prst="rect">
              <a:avLst/>
            </a:prstGeom>
          </p:spPr>
          <p:txBody>
            <a:bodyPr anchor="t" rtlCol="false" tIns="0" lIns="0" bIns="0" rIns="0">
              <a:spAutoFit/>
            </a:bodyPr>
            <a:lstStyle/>
            <a:p>
              <a:pPr algn="ctr">
                <a:lnSpc>
                  <a:spcPts val="3900"/>
                </a:lnSpc>
              </a:pPr>
            </a:p>
            <a:p>
              <a:pPr algn="ctr">
                <a:lnSpc>
                  <a:spcPts val="3900"/>
                </a:lnSpc>
              </a:pPr>
            </a:p>
            <a:p>
              <a:pPr algn="ctr">
                <a:lnSpc>
                  <a:spcPts val="3900"/>
                </a:lnSpc>
              </a:pPr>
              <a:r>
                <a:rPr lang="en-US" sz="2600">
                  <a:solidFill>
                    <a:srgbClr val="04345C"/>
                  </a:solidFill>
                  <a:latin typeface="Josefin Sans Regular"/>
                </a:rPr>
                <a:t>Thuyết trình là công cụ giao tiếp</a:t>
              </a:r>
            </a:p>
            <a:p>
              <a:pPr algn="ctr">
                <a:lnSpc>
                  <a:spcPts val="3900"/>
                </a:lnSpc>
              </a:pPr>
              <a:r>
                <a:rPr lang="en-US" sz="2600">
                  <a:solidFill>
                    <a:srgbClr val="04345C"/>
                  </a:solidFill>
                  <a:latin typeface="Josefin Sans Regular"/>
                </a:rPr>
                <a:t>có thể dùng để minh họa, giảng dạy, diễn thuyết, báo cáo và nhiều thứ khác nữa.</a:t>
              </a:r>
            </a:p>
          </p:txBody>
        </p:sp>
      </p:grpSp>
      <p:grpSp>
        <p:nvGrpSpPr>
          <p:cNvPr name="Group 15" id="15"/>
          <p:cNvGrpSpPr/>
          <p:nvPr/>
        </p:nvGrpSpPr>
        <p:grpSpPr>
          <a:xfrm rot="0">
            <a:off x="9949880" y="1527791"/>
            <a:ext cx="5715400" cy="2073831"/>
            <a:chOff x="0" y="0"/>
            <a:chExt cx="7620533" cy="2765107"/>
          </a:xfrm>
        </p:grpSpPr>
        <p:sp>
          <p:nvSpPr>
            <p:cNvPr name="TextBox 16" id="16"/>
            <p:cNvSpPr txBox="true"/>
            <p:nvPr/>
          </p:nvSpPr>
          <p:spPr>
            <a:xfrm rot="0">
              <a:off x="0" y="-371475"/>
              <a:ext cx="7620533" cy="1457325"/>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GIAO DIỆN</a:t>
              </a:r>
            </a:p>
            <a:p>
              <a:pPr algn="ctr">
                <a:lnSpc>
                  <a:spcPts val="4320"/>
                </a:lnSpc>
              </a:pPr>
              <a:r>
                <a:rPr lang="en-US" spc="359" sz="3600">
                  <a:solidFill>
                    <a:srgbClr val="04345C"/>
                  </a:solidFill>
                  <a:latin typeface="Josefin Sans Regular"/>
                </a:rPr>
                <a:t>NGƯỜI DÙNG (UI)</a:t>
              </a:r>
            </a:p>
          </p:txBody>
        </p:sp>
        <p:sp>
          <p:nvSpPr>
            <p:cNvPr name="TextBox 17" id="17"/>
            <p:cNvSpPr txBox="true"/>
            <p:nvPr/>
          </p:nvSpPr>
          <p:spPr>
            <a:xfrm rot="0">
              <a:off x="0" y="-124619"/>
              <a:ext cx="7620533" cy="3896995"/>
            </a:xfrm>
            <a:prstGeom prst="rect">
              <a:avLst/>
            </a:prstGeom>
          </p:spPr>
          <p:txBody>
            <a:bodyPr anchor="t" rtlCol="false" tIns="0" lIns="0" bIns="0" rIns="0">
              <a:spAutoFit/>
            </a:bodyPr>
            <a:lstStyle/>
            <a:p>
              <a:pPr algn="ctr">
                <a:lnSpc>
                  <a:spcPts val="3900"/>
                </a:lnSpc>
              </a:pPr>
            </a:p>
            <a:p>
              <a:pPr algn="ctr">
                <a:lnSpc>
                  <a:spcPts val="3900"/>
                </a:lnSpc>
              </a:pPr>
            </a:p>
            <a:p>
              <a:pPr algn="ctr">
                <a:lnSpc>
                  <a:spcPts val="3900"/>
                </a:lnSpc>
              </a:pPr>
              <a:r>
                <a:rPr lang="en-US" sz="2600">
                  <a:solidFill>
                    <a:srgbClr val="04345C"/>
                  </a:solidFill>
                  <a:latin typeface="Josefin Sans Regular"/>
                </a:rPr>
                <a:t>Thuyết trình là công cụ giao tiếp</a:t>
              </a:r>
            </a:p>
            <a:p>
              <a:pPr algn="ctr">
                <a:lnSpc>
                  <a:spcPts val="3900"/>
                </a:lnSpc>
              </a:pPr>
              <a:r>
                <a:rPr lang="en-US" sz="2600">
                  <a:solidFill>
                    <a:srgbClr val="04345C"/>
                  </a:solidFill>
                  <a:latin typeface="Josefin Sans Regular"/>
                </a:rPr>
                <a:t>có thể dùng để minh họa, giảng dạy, diễn thuyết, báo cáo và nhiều thứ khác nữa.</a:t>
              </a:r>
            </a:p>
          </p:txBody>
        </p:sp>
      </p:grpSp>
      <p:grpSp>
        <p:nvGrpSpPr>
          <p:cNvPr name="Group 18" id="18"/>
          <p:cNvGrpSpPr/>
          <p:nvPr/>
        </p:nvGrpSpPr>
        <p:grpSpPr>
          <a:xfrm rot="0">
            <a:off x="9949880" y="6785591"/>
            <a:ext cx="5715400" cy="2073831"/>
            <a:chOff x="0" y="0"/>
            <a:chExt cx="7620533" cy="2765108"/>
          </a:xfrm>
        </p:grpSpPr>
        <p:sp>
          <p:nvSpPr>
            <p:cNvPr name="TextBox 19" id="19"/>
            <p:cNvSpPr txBox="true"/>
            <p:nvPr/>
          </p:nvSpPr>
          <p:spPr>
            <a:xfrm rot="0">
              <a:off x="0" y="-7144"/>
              <a:ext cx="7620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HÌNH DẠNG</a:t>
              </a:r>
            </a:p>
          </p:txBody>
        </p:sp>
        <p:sp>
          <p:nvSpPr>
            <p:cNvPr name="TextBox 20" id="20"/>
            <p:cNvSpPr txBox="true"/>
            <p:nvPr/>
          </p:nvSpPr>
          <p:spPr>
            <a:xfrm rot="0">
              <a:off x="0" y="203994"/>
              <a:ext cx="7620533" cy="3239770"/>
            </a:xfrm>
            <a:prstGeom prst="rect">
              <a:avLst/>
            </a:prstGeom>
          </p:spPr>
          <p:txBody>
            <a:bodyPr anchor="t" rtlCol="false" tIns="0" lIns="0" bIns="0" rIns="0">
              <a:spAutoFit/>
            </a:bodyPr>
            <a:lstStyle/>
            <a:p>
              <a:pPr algn="ctr">
                <a:lnSpc>
                  <a:spcPts val="3900"/>
                </a:lnSpc>
              </a:pPr>
            </a:p>
            <a:p>
              <a:pPr algn="ctr">
                <a:lnSpc>
                  <a:spcPts val="3900"/>
                </a:lnSpc>
              </a:pPr>
              <a:r>
                <a:rPr lang="en-US" sz="2600">
                  <a:solidFill>
                    <a:srgbClr val="04345C"/>
                  </a:solidFill>
                  <a:latin typeface="Josefin Sans Regular"/>
                </a:rPr>
                <a:t>Thuyết trình là công cụ giao tiếp</a:t>
              </a:r>
            </a:p>
            <a:p>
              <a:pPr algn="ctr">
                <a:lnSpc>
                  <a:spcPts val="3900"/>
                </a:lnSpc>
              </a:pPr>
              <a:r>
                <a:rPr lang="en-US" sz="2600">
                  <a:solidFill>
                    <a:srgbClr val="04345C"/>
                  </a:solidFill>
                  <a:latin typeface="Josefin Sans Regular"/>
                </a:rPr>
                <a:t>có thể dùng để minh họa, giảng dạy, diễn thuyết, báo cáo và nhiều thứ khác nữa.</a:t>
              </a:r>
            </a:p>
          </p:txBody>
        </p:sp>
      </p:grpSp>
      <p:grpSp>
        <p:nvGrpSpPr>
          <p:cNvPr name="Group 21" id="21"/>
          <p:cNvGrpSpPr/>
          <p:nvPr/>
        </p:nvGrpSpPr>
        <p:grpSpPr>
          <a:xfrm rot="0">
            <a:off x="1815530" y="6785591"/>
            <a:ext cx="5715400" cy="2073831"/>
            <a:chOff x="0" y="0"/>
            <a:chExt cx="7620533" cy="2765108"/>
          </a:xfrm>
        </p:grpSpPr>
        <p:sp>
          <p:nvSpPr>
            <p:cNvPr name="TextBox 22" id="22"/>
            <p:cNvSpPr txBox="true"/>
            <p:nvPr/>
          </p:nvSpPr>
          <p:spPr>
            <a:xfrm rot="0">
              <a:off x="0" y="-7144"/>
              <a:ext cx="7620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BAO BÌ</a:t>
              </a:r>
            </a:p>
          </p:txBody>
        </p:sp>
        <p:sp>
          <p:nvSpPr>
            <p:cNvPr name="TextBox 23" id="23"/>
            <p:cNvSpPr txBox="true"/>
            <p:nvPr/>
          </p:nvSpPr>
          <p:spPr>
            <a:xfrm rot="0">
              <a:off x="0" y="203994"/>
              <a:ext cx="7620533" cy="3239770"/>
            </a:xfrm>
            <a:prstGeom prst="rect">
              <a:avLst/>
            </a:prstGeom>
          </p:spPr>
          <p:txBody>
            <a:bodyPr anchor="t" rtlCol="false" tIns="0" lIns="0" bIns="0" rIns="0">
              <a:spAutoFit/>
            </a:bodyPr>
            <a:lstStyle/>
            <a:p>
              <a:pPr algn="ctr">
                <a:lnSpc>
                  <a:spcPts val="3900"/>
                </a:lnSpc>
              </a:pPr>
            </a:p>
            <a:p>
              <a:pPr algn="ctr">
                <a:lnSpc>
                  <a:spcPts val="3900"/>
                </a:lnSpc>
              </a:pPr>
              <a:r>
                <a:rPr lang="en-US" sz="2600">
                  <a:solidFill>
                    <a:srgbClr val="04345C"/>
                  </a:solidFill>
                  <a:latin typeface="Josefin Sans Regular"/>
                </a:rPr>
                <a:t>Thuyết trình là công cụ giao tiếp</a:t>
              </a:r>
            </a:p>
            <a:p>
              <a:pPr algn="ctr">
                <a:lnSpc>
                  <a:spcPts val="3900"/>
                </a:lnSpc>
              </a:pPr>
              <a:r>
                <a:rPr lang="en-US" sz="2600">
                  <a:solidFill>
                    <a:srgbClr val="04345C"/>
                  </a:solidFill>
                  <a:latin typeface="Josefin Sans Regular"/>
                </a:rPr>
                <a:t>có thể dùng để minh họa, giảng dạy, diễn thuyết, báo cáo và nhiều thứ khác nữa.</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737344">
            <a:off x="8416210" y="-3200493"/>
            <a:ext cx="11223440" cy="1163050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769280">
            <a:off x="12822143" y="5527205"/>
            <a:ext cx="7703445" cy="7982845"/>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9909">
            <a:off x="-1445661" y="-889124"/>
            <a:ext cx="5359726" cy="5554120"/>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381687">
            <a:off x="-1391985" y="2028311"/>
            <a:ext cx="11649703" cy="12072231"/>
          </a:xfrm>
          <a:prstGeom prst="rect">
            <a:avLst/>
          </a:prstGeom>
        </p:spPr>
      </p:pic>
      <p:grpSp>
        <p:nvGrpSpPr>
          <p:cNvPr name="Group 6" id="6"/>
          <p:cNvGrpSpPr/>
          <p:nvPr/>
        </p:nvGrpSpPr>
        <p:grpSpPr>
          <a:xfrm rot="0">
            <a:off x="-320056" y="8324850"/>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6687800" y="4572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0" id="10"/>
          <p:cNvGrpSpPr/>
          <p:nvPr/>
        </p:nvGrpSpPr>
        <p:grpSpPr>
          <a:xfrm rot="0">
            <a:off x="1062752" y="3459209"/>
            <a:ext cx="3334150" cy="3904939"/>
            <a:chOff x="0" y="0"/>
            <a:chExt cx="4445533" cy="5206585"/>
          </a:xfrm>
        </p:grpSpPr>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03369" y="0"/>
              <a:ext cx="3838795" cy="3978026"/>
            </a:xfrm>
            <a:prstGeom prst="rect">
              <a:avLst/>
            </a:prstGeom>
          </p:spPr>
        </p:pic>
        <p:sp>
          <p:nvSpPr>
            <p:cNvPr name="TextBox 12" id="12"/>
            <p:cNvSpPr txBox="true"/>
            <p:nvPr/>
          </p:nvSpPr>
          <p:spPr>
            <a:xfrm rot="0">
              <a:off x="0" y="4513641"/>
              <a:ext cx="4445533" cy="700088"/>
            </a:xfrm>
            <a:prstGeom prst="rect">
              <a:avLst/>
            </a:prstGeom>
          </p:spPr>
          <p:txBody>
            <a:bodyPr anchor="t" rtlCol="false" tIns="0" lIns="0" bIns="0" rIns="0">
              <a:spAutoFit/>
            </a:bodyPr>
            <a:lstStyle/>
            <a:p>
              <a:pPr algn="ctr">
                <a:lnSpc>
                  <a:spcPts val="4500"/>
                </a:lnSpc>
              </a:pPr>
              <a:r>
                <a:rPr lang="en-US" sz="3000">
                  <a:solidFill>
                    <a:srgbClr val="6BD4CD"/>
                  </a:solidFill>
                  <a:latin typeface="Josefin Sans Regular"/>
                </a:rPr>
                <a:t>Khái niệm</a:t>
              </a:r>
            </a:p>
          </p:txBody>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2128">
            <a:off x="17306081" y="408561"/>
            <a:ext cx="2085489" cy="2161129"/>
          </a:xfrm>
          <a:prstGeom prst="rect">
            <a:avLst/>
          </a:prstGeom>
        </p:spPr>
      </p:pic>
      <p:grpSp>
        <p:nvGrpSpPr>
          <p:cNvPr name="Group 14" id="14"/>
          <p:cNvGrpSpPr/>
          <p:nvPr/>
        </p:nvGrpSpPr>
        <p:grpSpPr>
          <a:xfrm rot="0">
            <a:off x="13675150" y="3215183"/>
            <a:ext cx="3550099" cy="4148965"/>
            <a:chOff x="0" y="0"/>
            <a:chExt cx="4733465" cy="5531953"/>
          </a:xfrm>
        </p:grpSpPr>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627411">
              <a:off x="447335" y="325368"/>
              <a:ext cx="3838795" cy="3978026"/>
            </a:xfrm>
            <a:prstGeom prst="rect">
              <a:avLst/>
            </a:prstGeom>
          </p:spPr>
        </p:pic>
        <p:sp>
          <p:nvSpPr>
            <p:cNvPr name="TextBox 16" id="16"/>
            <p:cNvSpPr txBox="true"/>
            <p:nvPr/>
          </p:nvSpPr>
          <p:spPr>
            <a:xfrm rot="0">
              <a:off x="143966" y="4839010"/>
              <a:ext cx="4445533" cy="1457325"/>
            </a:xfrm>
            <a:prstGeom prst="rect">
              <a:avLst/>
            </a:prstGeom>
          </p:spPr>
          <p:txBody>
            <a:bodyPr anchor="t" rtlCol="false" tIns="0" lIns="0" bIns="0" rIns="0">
              <a:spAutoFit/>
            </a:bodyPr>
            <a:lstStyle/>
            <a:p>
              <a:pPr algn="ctr">
                <a:lnSpc>
                  <a:spcPts val="4500"/>
                </a:lnSpc>
              </a:pPr>
              <a:r>
                <a:rPr lang="en-US" sz="3000">
                  <a:solidFill>
                    <a:srgbClr val="6BD4CD"/>
                  </a:solidFill>
                  <a:latin typeface="Josefin Sans Regular"/>
                </a:rPr>
                <a:t>Phản hồi từ</a:t>
              </a:r>
            </a:p>
            <a:p>
              <a:pPr algn="ctr">
                <a:lnSpc>
                  <a:spcPts val="4500"/>
                </a:lnSpc>
              </a:pPr>
              <a:r>
                <a:rPr lang="en-US" sz="3000">
                  <a:solidFill>
                    <a:srgbClr val="6BD4CD"/>
                  </a:solidFill>
                  <a:latin typeface="Josefin Sans Regular"/>
                </a:rPr>
                <a:t>Khách hàng</a:t>
              </a:r>
            </a:p>
          </p:txBody>
        </p:sp>
      </p:grpSp>
      <p:grpSp>
        <p:nvGrpSpPr>
          <p:cNvPr name="Group 17" id="17"/>
          <p:cNvGrpSpPr/>
          <p:nvPr/>
        </p:nvGrpSpPr>
        <p:grpSpPr>
          <a:xfrm rot="0">
            <a:off x="5045015" y="3054660"/>
            <a:ext cx="3849872" cy="4309487"/>
            <a:chOff x="0" y="0"/>
            <a:chExt cx="5133163" cy="5745983"/>
          </a:xfrm>
        </p:grpSpPr>
        <p:pic>
          <p:nvPicPr>
            <p:cNvPr name="Picture 18" id="1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068716">
              <a:off x="647184" y="539398"/>
              <a:ext cx="3838795" cy="3978026"/>
            </a:xfrm>
            <a:prstGeom prst="rect">
              <a:avLst/>
            </a:prstGeom>
          </p:spPr>
        </p:pic>
        <p:sp>
          <p:nvSpPr>
            <p:cNvPr name="TextBox 19" id="19"/>
            <p:cNvSpPr txBox="true"/>
            <p:nvPr/>
          </p:nvSpPr>
          <p:spPr>
            <a:xfrm rot="0">
              <a:off x="343815" y="5053039"/>
              <a:ext cx="4445533" cy="700088"/>
            </a:xfrm>
            <a:prstGeom prst="rect">
              <a:avLst/>
            </a:prstGeom>
          </p:spPr>
          <p:txBody>
            <a:bodyPr anchor="t" rtlCol="false" tIns="0" lIns="0" bIns="0" rIns="0">
              <a:spAutoFit/>
            </a:bodyPr>
            <a:lstStyle/>
            <a:p>
              <a:pPr algn="ctr">
                <a:lnSpc>
                  <a:spcPts val="4500"/>
                </a:lnSpc>
              </a:pPr>
              <a:r>
                <a:rPr lang="en-US" sz="3000">
                  <a:solidFill>
                    <a:srgbClr val="6BD4CD"/>
                  </a:solidFill>
                  <a:latin typeface="Josefin Sans Regular"/>
                </a:rPr>
                <a:t>Sản xuất</a:t>
              </a:r>
            </a:p>
          </p:txBody>
        </p:sp>
      </p:grpSp>
      <p:grpSp>
        <p:nvGrpSpPr>
          <p:cNvPr name="Group 20" id="20"/>
          <p:cNvGrpSpPr/>
          <p:nvPr/>
        </p:nvGrpSpPr>
        <p:grpSpPr>
          <a:xfrm rot="0">
            <a:off x="9198538" y="2922853"/>
            <a:ext cx="4023075" cy="4441295"/>
            <a:chOff x="0" y="0"/>
            <a:chExt cx="5364100" cy="5921727"/>
          </a:xfrm>
        </p:grpSpPr>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878499">
              <a:off x="762652" y="715142"/>
              <a:ext cx="3838795" cy="3978026"/>
            </a:xfrm>
            <a:prstGeom prst="rect">
              <a:avLst/>
            </a:prstGeom>
          </p:spPr>
        </p:pic>
        <p:sp>
          <p:nvSpPr>
            <p:cNvPr name="TextBox 22" id="22"/>
            <p:cNvSpPr txBox="true"/>
            <p:nvPr/>
          </p:nvSpPr>
          <p:spPr>
            <a:xfrm rot="0">
              <a:off x="459283" y="5228783"/>
              <a:ext cx="4445533" cy="700088"/>
            </a:xfrm>
            <a:prstGeom prst="rect">
              <a:avLst/>
            </a:prstGeom>
          </p:spPr>
          <p:txBody>
            <a:bodyPr anchor="t" rtlCol="false" tIns="0" lIns="0" bIns="0" rIns="0">
              <a:spAutoFit/>
            </a:bodyPr>
            <a:lstStyle/>
            <a:p>
              <a:pPr algn="ctr">
                <a:lnSpc>
                  <a:spcPts val="4500"/>
                </a:lnSpc>
              </a:pPr>
              <a:r>
                <a:rPr lang="en-US" sz="3000">
                  <a:solidFill>
                    <a:srgbClr val="6BD4CD"/>
                  </a:solidFill>
                  <a:latin typeface="Josefin Sans Regular"/>
                </a:rPr>
                <a:t>Thử nghiệm</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169879">
            <a:off x="-859445" y="-942394"/>
            <a:ext cx="14062065" cy="14572088"/>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124365">
            <a:off x="12407379" y="3834997"/>
            <a:ext cx="6197943" cy="6422739"/>
          </a:xfrm>
          <a:prstGeom prst="rect">
            <a:avLst/>
          </a:prstGeom>
        </p:spPr>
      </p:pic>
      <p:grpSp>
        <p:nvGrpSpPr>
          <p:cNvPr name="Group 4" id="4"/>
          <p:cNvGrpSpPr/>
          <p:nvPr/>
        </p:nvGrpSpPr>
        <p:grpSpPr>
          <a:xfrm rot="0">
            <a:off x="16973550" y="8972550"/>
            <a:ext cx="571500" cy="5715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6" id="6"/>
          <p:cNvGrpSpPr/>
          <p:nvPr/>
        </p:nvGrpSpPr>
        <p:grpSpPr>
          <a:xfrm rot="0">
            <a:off x="-320056" y="60433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8" id="8"/>
          <p:cNvGrpSpPr/>
          <p:nvPr/>
        </p:nvGrpSpPr>
        <p:grpSpPr>
          <a:xfrm rot="0">
            <a:off x="1028700" y="4301034"/>
            <a:ext cx="9620650" cy="4957266"/>
            <a:chOff x="0" y="0"/>
            <a:chExt cx="12827533" cy="6609689"/>
          </a:xfrm>
        </p:grpSpPr>
        <p:sp>
          <p:nvSpPr>
            <p:cNvPr name="TextBox 9" id="9"/>
            <p:cNvSpPr txBox="true"/>
            <p:nvPr/>
          </p:nvSpPr>
          <p:spPr>
            <a:xfrm rot="0">
              <a:off x="0" y="470297"/>
              <a:ext cx="12827533" cy="4609042"/>
            </a:xfrm>
            <a:prstGeom prst="rect">
              <a:avLst/>
            </a:prstGeom>
          </p:spPr>
          <p:txBody>
            <a:bodyPr anchor="t" rtlCol="false" tIns="0" lIns="0" bIns="0" rIns="0">
              <a:spAutoFit/>
            </a:bodyPr>
            <a:lstStyle/>
            <a:p>
              <a:pPr>
                <a:lnSpc>
                  <a:spcPts val="25000"/>
                </a:lnSpc>
              </a:pPr>
              <a:r>
                <a:rPr lang="en-US" sz="25000">
                  <a:solidFill>
                    <a:srgbClr val="04345C"/>
                  </a:solidFill>
                  <a:latin typeface="Josefin Sans Regular Bold"/>
                </a:rPr>
                <a:t>92%</a:t>
              </a:r>
            </a:p>
          </p:txBody>
        </p:sp>
        <p:sp>
          <p:nvSpPr>
            <p:cNvPr name="TextBox 10" id="10"/>
            <p:cNvSpPr txBox="true"/>
            <p:nvPr/>
          </p:nvSpPr>
          <p:spPr>
            <a:xfrm rot="0">
              <a:off x="0" y="5542889"/>
              <a:ext cx="12827533" cy="1066800"/>
            </a:xfrm>
            <a:prstGeom prst="rect">
              <a:avLst/>
            </a:prstGeom>
          </p:spPr>
          <p:txBody>
            <a:bodyPr anchor="t" rtlCol="false" tIns="0" lIns="0" bIns="0" rIns="0">
              <a:spAutoFit/>
            </a:bodyPr>
            <a:lstStyle/>
            <a:p>
              <a:pPr>
                <a:lnSpc>
                  <a:spcPts val="3180"/>
                </a:lnSpc>
              </a:pPr>
              <a:r>
                <a:rPr lang="en-US" spc="265" sz="2650">
                  <a:solidFill>
                    <a:srgbClr val="04345C"/>
                  </a:solidFill>
                  <a:latin typeface="Josefin Sans Regular"/>
                </a:rPr>
                <a:t>KHÁCH HÀNG CỦA CHÚNG TÔI ĐỒNG TÌNH VỚI</a:t>
              </a:r>
            </a:p>
            <a:p>
              <a:pPr>
                <a:lnSpc>
                  <a:spcPts val="3180"/>
                </a:lnSpc>
              </a:pPr>
              <a:r>
                <a:rPr lang="en-US" spc="265" sz="2650">
                  <a:solidFill>
                    <a:srgbClr val="04345C"/>
                  </a:solidFill>
                  <a:latin typeface="Josefin Sans Regular"/>
                </a:rPr>
                <a:t>CÁCH SUY NGHĨ THEO HƯỚNG THIẾT KẾ</a:t>
              </a:r>
            </a:p>
          </p:txBody>
        </p:sp>
      </p:grpSp>
      <p:sp>
        <p:nvSpPr>
          <p:cNvPr name="TextBox 11" id="11"/>
          <p:cNvSpPr txBox="true"/>
          <p:nvPr/>
        </p:nvSpPr>
        <p:spPr>
          <a:xfrm rot="0">
            <a:off x="10591400" y="1019175"/>
            <a:ext cx="6667900" cy="641747"/>
          </a:xfrm>
          <a:prstGeom prst="rect">
            <a:avLst/>
          </a:prstGeom>
        </p:spPr>
        <p:txBody>
          <a:bodyPr anchor="t" rtlCol="false" tIns="0" lIns="0" bIns="0" rIns="0">
            <a:spAutoFit/>
          </a:bodyPr>
          <a:lstStyle/>
          <a:p>
            <a:pPr algn="r">
              <a:lnSpc>
                <a:spcPts val="5040"/>
              </a:lnSpc>
            </a:pPr>
            <a:r>
              <a:rPr lang="en-US" spc="420" sz="4200">
                <a:solidFill>
                  <a:srgbClr val="04345C"/>
                </a:solidFill>
                <a:latin typeface="Josefin Sans Regular Bold"/>
              </a:rPr>
              <a:t>SỰ KIỆN VÀ SỐ LIỆU</a:t>
            </a:r>
          </a:p>
        </p:txBody>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2128">
            <a:off x="17458481" y="6618861"/>
            <a:ext cx="2085489" cy="2161129"/>
          </a:xfrm>
          <a:prstGeom prst="rect">
            <a:avLst/>
          </a:prstGeom>
        </p:spPr>
      </p:pic>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251425">
            <a:off x="744888" y="-1480292"/>
            <a:ext cx="2535307" cy="262726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390171">
            <a:off x="7947035" y="-1756669"/>
            <a:ext cx="11828430" cy="12257441"/>
          </a:xfrm>
          <a:prstGeom prst="rect">
            <a:avLst/>
          </a:prstGeom>
        </p:spPr>
      </p:pic>
      <p:grpSp>
        <p:nvGrpSpPr>
          <p:cNvPr name="Group 3" id="3"/>
          <p:cNvGrpSpPr/>
          <p:nvPr/>
        </p:nvGrpSpPr>
        <p:grpSpPr>
          <a:xfrm rot="0">
            <a:off x="17259300" y="1261094"/>
            <a:ext cx="1348756" cy="1348756"/>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5" id="5"/>
          <p:cNvGrpSpPr/>
          <p:nvPr/>
        </p:nvGrpSpPr>
        <p:grpSpPr>
          <a:xfrm rot="0">
            <a:off x="1028700" y="8686800"/>
            <a:ext cx="571500" cy="57150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7" id="7"/>
          <p:cNvGrpSpPr/>
          <p:nvPr/>
        </p:nvGrpSpPr>
        <p:grpSpPr>
          <a:xfrm rot="0">
            <a:off x="1620583" y="3781098"/>
            <a:ext cx="5902835" cy="2724805"/>
            <a:chOff x="0" y="0"/>
            <a:chExt cx="7870446" cy="3633073"/>
          </a:xfrm>
        </p:grpSpPr>
        <p:sp>
          <p:nvSpPr>
            <p:cNvPr name="TextBox 8" id="8"/>
            <p:cNvSpPr txBox="true"/>
            <p:nvPr/>
          </p:nvSpPr>
          <p:spPr>
            <a:xfrm rot="0">
              <a:off x="0" y="167283"/>
              <a:ext cx="7870446" cy="1777683"/>
            </a:xfrm>
            <a:prstGeom prst="rect">
              <a:avLst/>
            </a:prstGeom>
          </p:spPr>
          <p:txBody>
            <a:bodyPr anchor="t" rtlCol="false" tIns="0" lIns="0" bIns="0" rIns="0">
              <a:spAutoFit/>
            </a:bodyPr>
            <a:lstStyle/>
            <a:p>
              <a:pPr algn="ctr">
                <a:lnSpc>
                  <a:spcPts val="9600"/>
                </a:lnSpc>
              </a:pPr>
              <a:r>
                <a:rPr lang="en-US" sz="9600">
                  <a:solidFill>
                    <a:srgbClr val="6BD4CD"/>
                  </a:solidFill>
                  <a:latin typeface="Josefin Sans Regular Bold"/>
                </a:rPr>
                <a:t>85%</a:t>
              </a:r>
            </a:p>
          </p:txBody>
        </p:sp>
        <p:sp>
          <p:nvSpPr>
            <p:cNvPr name="TextBox 9" id="9"/>
            <p:cNvSpPr txBox="true"/>
            <p:nvPr/>
          </p:nvSpPr>
          <p:spPr>
            <a:xfrm rot="0">
              <a:off x="0" y="2190036"/>
              <a:ext cx="7870446" cy="1457325"/>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MUA HÀNG</a:t>
              </a:r>
            </a:p>
            <a:p>
              <a:pPr algn="ctr">
                <a:lnSpc>
                  <a:spcPts val="4320"/>
                </a:lnSpc>
              </a:pPr>
              <a:r>
                <a:rPr lang="en-US" spc="359" sz="3600">
                  <a:solidFill>
                    <a:srgbClr val="6BD4CD"/>
                  </a:solidFill>
                  <a:latin typeface="Josefin Sans Regular"/>
                </a:rPr>
                <a:t>DO THIẾT KẾ ĐẸP</a:t>
              </a:r>
            </a:p>
          </p:txBody>
        </p:sp>
      </p:grpSp>
      <p:grpSp>
        <p:nvGrpSpPr>
          <p:cNvPr name="Group 10" id="10"/>
          <p:cNvGrpSpPr/>
          <p:nvPr/>
        </p:nvGrpSpPr>
        <p:grpSpPr>
          <a:xfrm rot="0">
            <a:off x="10764583" y="3781098"/>
            <a:ext cx="5902835" cy="2724805"/>
            <a:chOff x="0" y="0"/>
            <a:chExt cx="7870446" cy="3633073"/>
          </a:xfrm>
        </p:grpSpPr>
        <p:sp>
          <p:nvSpPr>
            <p:cNvPr name="TextBox 11" id="11"/>
            <p:cNvSpPr txBox="true"/>
            <p:nvPr/>
          </p:nvSpPr>
          <p:spPr>
            <a:xfrm rot="0">
              <a:off x="0" y="167283"/>
              <a:ext cx="7870446" cy="1777683"/>
            </a:xfrm>
            <a:prstGeom prst="rect">
              <a:avLst/>
            </a:prstGeom>
          </p:spPr>
          <p:txBody>
            <a:bodyPr anchor="t" rtlCol="false" tIns="0" lIns="0" bIns="0" rIns="0">
              <a:spAutoFit/>
            </a:bodyPr>
            <a:lstStyle/>
            <a:p>
              <a:pPr algn="ctr">
                <a:lnSpc>
                  <a:spcPts val="9600"/>
                </a:lnSpc>
              </a:pPr>
              <a:r>
                <a:rPr lang="en-US" sz="9600">
                  <a:solidFill>
                    <a:srgbClr val="04345C"/>
                  </a:solidFill>
                  <a:latin typeface="Josefin Sans Regular Bold"/>
                </a:rPr>
                <a:t>70%</a:t>
              </a:r>
            </a:p>
          </p:txBody>
        </p:sp>
        <p:sp>
          <p:nvSpPr>
            <p:cNvPr name="TextBox 12" id="12"/>
            <p:cNvSpPr txBox="true"/>
            <p:nvPr/>
          </p:nvSpPr>
          <p:spPr>
            <a:xfrm rot="0">
              <a:off x="0" y="1825704"/>
              <a:ext cx="7870446" cy="2185988"/>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NGƯNG SỬ DỤNG ỨNG DỤNG CÓ</a:t>
              </a:r>
            </a:p>
            <a:p>
              <a:pPr algn="ctr">
                <a:lnSpc>
                  <a:spcPts val="4320"/>
                </a:lnSpc>
              </a:pPr>
              <a:r>
                <a:rPr lang="en-US" spc="359" sz="3600">
                  <a:solidFill>
                    <a:srgbClr val="04345C"/>
                  </a:solidFill>
                  <a:latin typeface="Josefin Sans Regular"/>
                </a:rPr>
                <a:t>THIẾT KẾ UI/UX TỆ</a:t>
              </a:r>
            </a:p>
          </p:txBody>
        </p:sp>
      </p:grpSp>
      <p:pic>
        <p:nvPicPr>
          <p:cNvPr name="Picture 13" id="1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085908">
            <a:off x="-1947600" y="6241968"/>
            <a:ext cx="4977542" cy="5158075"/>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857178" y="8638444"/>
            <a:ext cx="2666467" cy="2763178"/>
          </a:xfrm>
          <a:prstGeom prst="rect">
            <a:avLst/>
          </a:prstGeom>
        </p:spPr>
      </p:pic>
      <p:pic>
        <p:nvPicPr>
          <p:cNvPr name="Picture 15" id="15"/>
          <p:cNvPicPr>
            <a:picLocks noChangeAspect="true"/>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3488175" y="-3364431"/>
            <a:ext cx="5205502" cy="5394303"/>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03812">
            <a:off x="7734484" y="-1426231"/>
            <a:ext cx="12139540" cy="12579834"/>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978710">
            <a:off x="-233156" y="706927"/>
            <a:ext cx="9505467" cy="9850225"/>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797617">
            <a:off x="-802670" y="-2095492"/>
            <a:ext cx="4648188" cy="4816776"/>
          </a:xfrm>
          <a:prstGeom prst="rect">
            <a:avLst/>
          </a:prstGeom>
        </p:spPr>
      </p:pic>
      <p:grpSp>
        <p:nvGrpSpPr>
          <p:cNvPr name="Group 5" id="5"/>
          <p:cNvGrpSpPr/>
          <p:nvPr/>
        </p:nvGrpSpPr>
        <p:grpSpPr>
          <a:xfrm rot="0">
            <a:off x="1028700" y="3350716"/>
            <a:ext cx="6953650" cy="3585567"/>
            <a:chOff x="0" y="0"/>
            <a:chExt cx="9271533" cy="4780756"/>
          </a:xfrm>
        </p:grpSpPr>
        <p:sp>
          <p:nvSpPr>
            <p:cNvPr name="TextBox 6" id="6"/>
            <p:cNvSpPr txBox="true"/>
            <p:nvPr/>
          </p:nvSpPr>
          <p:spPr>
            <a:xfrm rot="0">
              <a:off x="0" y="-13097"/>
              <a:ext cx="9271533" cy="1695450"/>
            </a:xfrm>
            <a:prstGeom prst="rect">
              <a:avLst/>
            </a:prstGeom>
          </p:spPr>
          <p:txBody>
            <a:bodyPr anchor="t" rtlCol="false" tIns="0" lIns="0" bIns="0" rIns="0">
              <a:spAutoFit/>
            </a:bodyPr>
            <a:lstStyle/>
            <a:p>
              <a:pPr algn="ctr">
                <a:lnSpc>
                  <a:spcPts val="5040"/>
                </a:lnSpc>
              </a:pPr>
              <a:r>
                <a:rPr lang="en-US" spc="420" sz="4200">
                  <a:solidFill>
                    <a:srgbClr val="6BD4CD"/>
                  </a:solidFill>
                  <a:latin typeface="Josefin Sans Regular Bold"/>
                </a:rPr>
                <a:t>THEO TRANG WEB + THIẾT KẾ</a:t>
              </a:r>
            </a:p>
          </p:txBody>
        </p:sp>
        <p:sp>
          <p:nvSpPr>
            <p:cNvPr name="TextBox 7" id="7"/>
            <p:cNvSpPr txBox="true"/>
            <p:nvPr/>
          </p:nvSpPr>
          <p:spPr>
            <a:xfrm rot="0">
              <a:off x="0" y="1877715"/>
              <a:ext cx="9271533" cy="2862858"/>
            </a:xfrm>
            <a:prstGeom prst="rect">
              <a:avLst/>
            </a:prstGeom>
          </p:spPr>
          <p:txBody>
            <a:bodyPr anchor="t" rtlCol="false" tIns="0" lIns="0" bIns="0" rIns="0">
              <a:spAutoFit/>
            </a:bodyPr>
            <a:lstStyle/>
            <a:p>
              <a:pPr algn="ctr">
                <a:lnSpc>
                  <a:spcPts val="4341"/>
                </a:lnSpc>
              </a:pPr>
              <a:r>
                <a:rPr lang="en-US" sz="2894">
                  <a:solidFill>
                    <a:srgbClr val="6BD4CD"/>
                  </a:solidFill>
                  <a:latin typeface="Josefin Sans Regular"/>
                </a:rPr>
                <a:t>Thuyết trình là công cụ giao tiếp có thể dùng để giảng dạy, diễn thuyết, báo cáo và nhiều thứ khác nữa. Hầu hết chúng đều được trình bày trước khán giả.</a:t>
              </a:r>
            </a:p>
          </p:txBody>
        </p:sp>
      </p:grpSp>
      <p:grpSp>
        <p:nvGrpSpPr>
          <p:cNvPr name="Group 8" id="8"/>
          <p:cNvGrpSpPr/>
          <p:nvPr/>
        </p:nvGrpSpPr>
        <p:grpSpPr>
          <a:xfrm rot="0">
            <a:off x="10473481" y="2265521"/>
            <a:ext cx="6661547" cy="5755958"/>
            <a:chOff x="0" y="0"/>
            <a:chExt cx="8882062" cy="7674610"/>
          </a:xfrm>
        </p:grpSpPr>
        <p:sp>
          <p:nvSpPr>
            <p:cNvPr name="TextBox 9" id="9"/>
            <p:cNvSpPr txBox="true"/>
            <p:nvPr/>
          </p:nvSpPr>
          <p:spPr>
            <a:xfrm rot="0">
              <a:off x="423862" y="7259320"/>
              <a:ext cx="1691640" cy="415290"/>
            </a:xfrm>
            <a:prstGeom prst="rect">
              <a:avLst/>
            </a:prstGeom>
          </p:spPr>
          <p:txBody>
            <a:bodyPr anchor="t" rtlCol="false" tIns="0" lIns="0" bIns="0" rIns="0">
              <a:spAutoFit/>
            </a:bodyPr>
            <a:lstStyle/>
            <a:p>
              <a:pPr algn="ctr">
                <a:lnSpc>
                  <a:spcPts val="2520"/>
                </a:lnSpc>
              </a:pPr>
              <a:r>
                <a:rPr lang="en-US" sz="1800">
                  <a:solidFill>
                    <a:srgbClr val="04345C"/>
                  </a:solidFill>
                  <a:latin typeface="Arimo"/>
                </a:rPr>
                <a:t>Item 1</a:t>
              </a:r>
            </a:p>
          </p:txBody>
        </p:sp>
        <p:sp>
          <p:nvSpPr>
            <p:cNvPr name="TextBox 10" id="10"/>
            <p:cNvSpPr txBox="true"/>
            <p:nvPr/>
          </p:nvSpPr>
          <p:spPr>
            <a:xfrm rot="0">
              <a:off x="2115502" y="7259320"/>
              <a:ext cx="1691640" cy="415290"/>
            </a:xfrm>
            <a:prstGeom prst="rect">
              <a:avLst/>
            </a:prstGeom>
          </p:spPr>
          <p:txBody>
            <a:bodyPr anchor="t" rtlCol="false" tIns="0" lIns="0" bIns="0" rIns="0">
              <a:spAutoFit/>
            </a:bodyPr>
            <a:lstStyle/>
            <a:p>
              <a:pPr algn="ctr">
                <a:lnSpc>
                  <a:spcPts val="2520"/>
                </a:lnSpc>
              </a:pPr>
              <a:r>
                <a:rPr lang="en-US" sz="1800">
                  <a:solidFill>
                    <a:srgbClr val="04345C"/>
                  </a:solidFill>
                  <a:latin typeface="Arimo"/>
                </a:rPr>
                <a:t>Item 2</a:t>
              </a:r>
            </a:p>
          </p:txBody>
        </p:sp>
        <p:sp>
          <p:nvSpPr>
            <p:cNvPr name="TextBox 11" id="11"/>
            <p:cNvSpPr txBox="true"/>
            <p:nvPr/>
          </p:nvSpPr>
          <p:spPr>
            <a:xfrm rot="0">
              <a:off x="3807142" y="7259320"/>
              <a:ext cx="1691640" cy="415290"/>
            </a:xfrm>
            <a:prstGeom prst="rect">
              <a:avLst/>
            </a:prstGeom>
          </p:spPr>
          <p:txBody>
            <a:bodyPr anchor="t" rtlCol="false" tIns="0" lIns="0" bIns="0" rIns="0">
              <a:spAutoFit/>
            </a:bodyPr>
            <a:lstStyle/>
            <a:p>
              <a:pPr algn="ctr">
                <a:lnSpc>
                  <a:spcPts val="2520"/>
                </a:lnSpc>
              </a:pPr>
              <a:r>
                <a:rPr lang="en-US" sz="1800">
                  <a:solidFill>
                    <a:srgbClr val="04345C"/>
                  </a:solidFill>
                  <a:latin typeface="Arimo"/>
                </a:rPr>
                <a:t>Item 3</a:t>
              </a:r>
            </a:p>
          </p:txBody>
        </p:sp>
        <p:sp>
          <p:nvSpPr>
            <p:cNvPr name="TextBox 12" id="12"/>
            <p:cNvSpPr txBox="true"/>
            <p:nvPr/>
          </p:nvSpPr>
          <p:spPr>
            <a:xfrm rot="0">
              <a:off x="5498782" y="7259320"/>
              <a:ext cx="1691640" cy="415290"/>
            </a:xfrm>
            <a:prstGeom prst="rect">
              <a:avLst/>
            </a:prstGeom>
          </p:spPr>
          <p:txBody>
            <a:bodyPr anchor="t" rtlCol="false" tIns="0" lIns="0" bIns="0" rIns="0">
              <a:spAutoFit/>
            </a:bodyPr>
            <a:lstStyle/>
            <a:p>
              <a:pPr algn="ctr">
                <a:lnSpc>
                  <a:spcPts val="2520"/>
                </a:lnSpc>
              </a:pPr>
              <a:r>
                <a:rPr lang="en-US" sz="1800">
                  <a:solidFill>
                    <a:srgbClr val="04345C"/>
                  </a:solidFill>
                  <a:latin typeface="Arimo"/>
                </a:rPr>
                <a:t>Item 4</a:t>
              </a:r>
            </a:p>
          </p:txBody>
        </p:sp>
        <p:sp>
          <p:nvSpPr>
            <p:cNvPr name="TextBox 13" id="13"/>
            <p:cNvSpPr txBox="true"/>
            <p:nvPr/>
          </p:nvSpPr>
          <p:spPr>
            <a:xfrm rot="0">
              <a:off x="7190422" y="7259320"/>
              <a:ext cx="1691640" cy="415290"/>
            </a:xfrm>
            <a:prstGeom prst="rect">
              <a:avLst/>
            </a:prstGeom>
          </p:spPr>
          <p:txBody>
            <a:bodyPr anchor="t" rtlCol="false" tIns="0" lIns="0" bIns="0" rIns="0">
              <a:spAutoFit/>
            </a:bodyPr>
            <a:lstStyle/>
            <a:p>
              <a:pPr algn="ctr">
                <a:lnSpc>
                  <a:spcPts val="2520"/>
                </a:lnSpc>
              </a:pPr>
              <a:r>
                <a:rPr lang="en-US" sz="1800">
                  <a:solidFill>
                    <a:srgbClr val="04345C"/>
                  </a:solidFill>
                  <a:latin typeface="Arimo"/>
                </a:rPr>
                <a:t>Item 5</a:t>
              </a:r>
            </a:p>
          </p:txBody>
        </p:sp>
        <p:grpSp>
          <p:nvGrpSpPr>
            <p:cNvPr name="Group 14" id="14"/>
            <p:cNvGrpSpPr>
              <a:grpSpLocks noChangeAspect="true"/>
            </p:cNvGrpSpPr>
            <p:nvPr/>
          </p:nvGrpSpPr>
          <p:grpSpPr>
            <a:xfrm rot="0">
              <a:off x="423862" y="179070"/>
              <a:ext cx="8458200" cy="7137400"/>
              <a:chOff x="0" y="0"/>
              <a:chExt cx="8458200" cy="7137400"/>
            </a:xfrm>
          </p:grpSpPr>
          <p:sp>
            <p:nvSpPr>
              <p:cNvPr name="Freeform 15" id="15"/>
              <p:cNvSpPr/>
              <p:nvPr/>
            </p:nvSpPr>
            <p:spPr>
              <a:xfrm>
                <a:off x="0" y="-6350"/>
                <a:ext cx="8458200" cy="7150100"/>
              </a:xfrm>
              <a:custGeom>
                <a:avLst/>
                <a:gdLst/>
                <a:ahLst/>
                <a:cxnLst/>
                <a:rect r="r" b="b" t="t" l="l"/>
                <a:pathLst>
                  <a:path h="7150100" w="8458200">
                    <a:moveTo>
                      <a:pt x="0" y="0"/>
                    </a:moveTo>
                    <a:lnTo>
                      <a:pt x="8458200" y="0"/>
                    </a:lnTo>
                    <a:lnTo>
                      <a:pt x="8458200" y="12700"/>
                    </a:lnTo>
                    <a:lnTo>
                      <a:pt x="0" y="12700"/>
                    </a:lnTo>
                    <a:close/>
                    <a:moveTo>
                      <a:pt x="0" y="1784350"/>
                    </a:moveTo>
                    <a:lnTo>
                      <a:pt x="8458200" y="1784350"/>
                    </a:lnTo>
                    <a:lnTo>
                      <a:pt x="8458200" y="1797050"/>
                    </a:lnTo>
                    <a:lnTo>
                      <a:pt x="0" y="1797050"/>
                    </a:lnTo>
                    <a:close/>
                    <a:moveTo>
                      <a:pt x="0" y="3568700"/>
                    </a:moveTo>
                    <a:lnTo>
                      <a:pt x="8458200" y="3568700"/>
                    </a:lnTo>
                    <a:lnTo>
                      <a:pt x="8458200" y="3581400"/>
                    </a:lnTo>
                    <a:lnTo>
                      <a:pt x="0" y="3581400"/>
                    </a:lnTo>
                    <a:close/>
                    <a:moveTo>
                      <a:pt x="0" y="5353050"/>
                    </a:moveTo>
                    <a:lnTo>
                      <a:pt x="8458200" y="5353050"/>
                    </a:lnTo>
                    <a:lnTo>
                      <a:pt x="8458200" y="5365750"/>
                    </a:lnTo>
                    <a:lnTo>
                      <a:pt x="0" y="5365750"/>
                    </a:lnTo>
                    <a:close/>
                    <a:moveTo>
                      <a:pt x="0" y="7137400"/>
                    </a:moveTo>
                    <a:lnTo>
                      <a:pt x="8458200" y="7137400"/>
                    </a:lnTo>
                    <a:lnTo>
                      <a:pt x="8458200" y="7150100"/>
                    </a:lnTo>
                    <a:lnTo>
                      <a:pt x="0" y="7150100"/>
                    </a:lnTo>
                    <a:close/>
                  </a:path>
                </a:pathLst>
              </a:custGeom>
              <a:solidFill>
                <a:srgbClr val="222222">
                  <a:alpha val="24706"/>
                </a:srgbClr>
              </a:solidFill>
            </p:spPr>
          </p:sp>
        </p:grpSp>
        <p:sp>
          <p:nvSpPr>
            <p:cNvPr name="TextBox 16" id="16"/>
            <p:cNvSpPr txBox="true"/>
            <p:nvPr/>
          </p:nvSpPr>
          <p:spPr>
            <a:xfrm rot="0">
              <a:off x="0" y="-57150"/>
              <a:ext cx="423862" cy="415290"/>
            </a:xfrm>
            <a:prstGeom prst="rect">
              <a:avLst/>
            </a:prstGeom>
          </p:spPr>
          <p:txBody>
            <a:bodyPr anchor="t" rtlCol="false" tIns="0" lIns="0" bIns="0" rIns="0">
              <a:spAutoFit/>
            </a:bodyPr>
            <a:lstStyle/>
            <a:p>
              <a:pPr algn="r">
                <a:lnSpc>
                  <a:spcPts val="2520"/>
                </a:lnSpc>
              </a:pPr>
              <a:r>
                <a:rPr lang="en-US" sz="1800">
                  <a:solidFill>
                    <a:srgbClr val="04345C"/>
                  </a:solidFill>
                  <a:latin typeface="Arimo"/>
                </a:rPr>
                <a:t>40 </a:t>
              </a:r>
            </a:p>
          </p:txBody>
        </p:sp>
        <p:sp>
          <p:nvSpPr>
            <p:cNvPr name="TextBox 17" id="17"/>
            <p:cNvSpPr txBox="true"/>
            <p:nvPr/>
          </p:nvSpPr>
          <p:spPr>
            <a:xfrm rot="0">
              <a:off x="0" y="1727200"/>
              <a:ext cx="423862" cy="415290"/>
            </a:xfrm>
            <a:prstGeom prst="rect">
              <a:avLst/>
            </a:prstGeom>
          </p:spPr>
          <p:txBody>
            <a:bodyPr anchor="t" rtlCol="false" tIns="0" lIns="0" bIns="0" rIns="0">
              <a:spAutoFit/>
            </a:bodyPr>
            <a:lstStyle/>
            <a:p>
              <a:pPr algn="r">
                <a:lnSpc>
                  <a:spcPts val="2520"/>
                </a:lnSpc>
              </a:pPr>
              <a:r>
                <a:rPr lang="en-US" sz="1800">
                  <a:solidFill>
                    <a:srgbClr val="04345C"/>
                  </a:solidFill>
                  <a:latin typeface="Arimo"/>
                </a:rPr>
                <a:t>30 </a:t>
              </a:r>
            </a:p>
          </p:txBody>
        </p:sp>
        <p:sp>
          <p:nvSpPr>
            <p:cNvPr name="TextBox 18" id="18"/>
            <p:cNvSpPr txBox="true"/>
            <p:nvPr/>
          </p:nvSpPr>
          <p:spPr>
            <a:xfrm rot="0">
              <a:off x="0" y="3511550"/>
              <a:ext cx="423862" cy="415290"/>
            </a:xfrm>
            <a:prstGeom prst="rect">
              <a:avLst/>
            </a:prstGeom>
          </p:spPr>
          <p:txBody>
            <a:bodyPr anchor="t" rtlCol="false" tIns="0" lIns="0" bIns="0" rIns="0">
              <a:spAutoFit/>
            </a:bodyPr>
            <a:lstStyle/>
            <a:p>
              <a:pPr algn="r">
                <a:lnSpc>
                  <a:spcPts val="2520"/>
                </a:lnSpc>
              </a:pPr>
              <a:r>
                <a:rPr lang="en-US" sz="1800">
                  <a:solidFill>
                    <a:srgbClr val="04345C"/>
                  </a:solidFill>
                  <a:latin typeface="Arimo"/>
                </a:rPr>
                <a:t>20 </a:t>
              </a:r>
            </a:p>
          </p:txBody>
        </p:sp>
        <p:sp>
          <p:nvSpPr>
            <p:cNvPr name="TextBox 19" id="19"/>
            <p:cNvSpPr txBox="true"/>
            <p:nvPr/>
          </p:nvSpPr>
          <p:spPr>
            <a:xfrm rot="0">
              <a:off x="0" y="5295900"/>
              <a:ext cx="423862" cy="415290"/>
            </a:xfrm>
            <a:prstGeom prst="rect">
              <a:avLst/>
            </a:prstGeom>
          </p:spPr>
          <p:txBody>
            <a:bodyPr anchor="t" rtlCol="false" tIns="0" lIns="0" bIns="0" rIns="0">
              <a:spAutoFit/>
            </a:bodyPr>
            <a:lstStyle/>
            <a:p>
              <a:pPr algn="r">
                <a:lnSpc>
                  <a:spcPts val="2520"/>
                </a:lnSpc>
              </a:pPr>
              <a:r>
                <a:rPr lang="en-US" sz="1800">
                  <a:solidFill>
                    <a:srgbClr val="04345C"/>
                  </a:solidFill>
                  <a:latin typeface="Arimo"/>
                </a:rPr>
                <a:t>10 </a:t>
              </a:r>
            </a:p>
          </p:txBody>
        </p:sp>
        <p:sp>
          <p:nvSpPr>
            <p:cNvPr name="TextBox 20" id="20"/>
            <p:cNvSpPr txBox="true"/>
            <p:nvPr/>
          </p:nvSpPr>
          <p:spPr>
            <a:xfrm rot="0">
              <a:off x="169466" y="7080250"/>
              <a:ext cx="254397" cy="415290"/>
            </a:xfrm>
            <a:prstGeom prst="rect">
              <a:avLst/>
            </a:prstGeom>
          </p:spPr>
          <p:txBody>
            <a:bodyPr anchor="t" rtlCol="false" tIns="0" lIns="0" bIns="0" rIns="0">
              <a:spAutoFit/>
            </a:bodyPr>
            <a:lstStyle/>
            <a:p>
              <a:pPr algn="r">
                <a:lnSpc>
                  <a:spcPts val="2520"/>
                </a:lnSpc>
              </a:pPr>
              <a:r>
                <a:rPr lang="en-US" sz="1800">
                  <a:solidFill>
                    <a:srgbClr val="04345C"/>
                  </a:solidFill>
                  <a:latin typeface="Arimo"/>
                </a:rPr>
                <a:t>0 </a:t>
              </a:r>
            </a:p>
          </p:txBody>
        </p:sp>
        <p:grpSp>
          <p:nvGrpSpPr>
            <p:cNvPr name="Group 21" id="21"/>
            <p:cNvGrpSpPr>
              <a:grpSpLocks noChangeAspect="true"/>
            </p:cNvGrpSpPr>
            <p:nvPr/>
          </p:nvGrpSpPr>
          <p:grpSpPr>
            <a:xfrm rot="0">
              <a:off x="423862" y="179070"/>
              <a:ext cx="8458200" cy="7137400"/>
              <a:chOff x="0" y="0"/>
              <a:chExt cx="8458200" cy="7137400"/>
            </a:xfrm>
          </p:grpSpPr>
          <p:sp>
            <p:nvSpPr>
              <p:cNvPr name="Freeform 22" id="22"/>
              <p:cNvSpPr/>
              <p:nvPr/>
            </p:nvSpPr>
            <p:spPr>
              <a:xfrm>
                <a:off x="782320" y="2476184"/>
                <a:ext cx="1773488" cy="1512603"/>
              </a:xfrm>
              <a:custGeom>
                <a:avLst/>
                <a:gdLst/>
                <a:ahLst/>
                <a:cxnLst/>
                <a:rect r="r" b="b" t="t" l="l"/>
                <a:pathLst>
                  <a:path h="1512603" w="1773488">
                    <a:moveTo>
                      <a:pt x="127000" y="1449386"/>
                    </a:moveTo>
                    <a:cubicBezTo>
                      <a:pt x="126844" y="1414427"/>
                      <a:pt x="98460" y="1386169"/>
                      <a:pt x="63500" y="1386169"/>
                    </a:cubicBezTo>
                    <a:cubicBezTo>
                      <a:pt x="28540" y="1386169"/>
                      <a:pt x="156" y="1414427"/>
                      <a:pt x="0" y="1449386"/>
                    </a:cubicBezTo>
                    <a:cubicBezTo>
                      <a:pt x="156" y="1484345"/>
                      <a:pt x="28540" y="1512603"/>
                      <a:pt x="63500" y="1512603"/>
                    </a:cubicBezTo>
                    <a:cubicBezTo>
                      <a:pt x="98460" y="1512603"/>
                      <a:pt x="126844" y="1484345"/>
                      <a:pt x="127000" y="1449386"/>
                    </a:cubicBezTo>
                    <a:close/>
                    <a:moveTo>
                      <a:pt x="45152" y="1427480"/>
                    </a:moveTo>
                    <a:lnTo>
                      <a:pt x="81848" y="1471292"/>
                    </a:lnTo>
                    <a:lnTo>
                      <a:pt x="1773488" y="43812"/>
                    </a:lnTo>
                    <a:lnTo>
                      <a:pt x="1736792" y="0"/>
                    </a:lnTo>
                    <a:close/>
                  </a:path>
                </a:pathLst>
              </a:custGeom>
              <a:solidFill>
                <a:srgbClr val="04345C"/>
              </a:solidFill>
            </p:spPr>
          </p:sp>
          <p:sp>
            <p:nvSpPr>
              <p:cNvPr name="Freeform 23" id="23"/>
              <p:cNvSpPr/>
              <p:nvPr/>
            </p:nvSpPr>
            <p:spPr>
              <a:xfrm>
                <a:off x="2473960" y="2434873"/>
                <a:ext cx="1763703" cy="625784"/>
              </a:xfrm>
              <a:custGeom>
                <a:avLst/>
                <a:gdLst/>
                <a:ahLst/>
                <a:cxnLst/>
                <a:rect r="r" b="b" t="t" l="l"/>
                <a:pathLst>
                  <a:path h="625784" w="1763703">
                    <a:moveTo>
                      <a:pt x="127000" y="63217"/>
                    </a:moveTo>
                    <a:cubicBezTo>
                      <a:pt x="126844" y="28258"/>
                      <a:pt x="98460" y="0"/>
                      <a:pt x="63500" y="0"/>
                    </a:cubicBezTo>
                    <a:cubicBezTo>
                      <a:pt x="28541" y="0"/>
                      <a:pt x="156" y="28258"/>
                      <a:pt x="0" y="63217"/>
                    </a:cubicBezTo>
                    <a:cubicBezTo>
                      <a:pt x="156" y="98176"/>
                      <a:pt x="28541" y="126434"/>
                      <a:pt x="63500" y="126434"/>
                    </a:cubicBezTo>
                    <a:cubicBezTo>
                      <a:pt x="98460" y="126434"/>
                      <a:pt x="126844" y="98176"/>
                      <a:pt x="127000" y="63217"/>
                    </a:cubicBezTo>
                    <a:close/>
                    <a:moveTo>
                      <a:pt x="72063" y="35955"/>
                    </a:moveTo>
                    <a:lnTo>
                      <a:pt x="54938" y="90479"/>
                    </a:lnTo>
                    <a:lnTo>
                      <a:pt x="1746577" y="625784"/>
                    </a:lnTo>
                    <a:lnTo>
                      <a:pt x="1763703" y="571260"/>
                    </a:lnTo>
                    <a:close/>
                  </a:path>
                </a:pathLst>
              </a:custGeom>
              <a:solidFill>
                <a:srgbClr val="04345C"/>
              </a:solidFill>
            </p:spPr>
          </p:sp>
          <p:sp>
            <p:nvSpPr>
              <p:cNvPr name="Freeform 24" id="24"/>
              <p:cNvSpPr/>
              <p:nvPr/>
            </p:nvSpPr>
            <p:spPr>
              <a:xfrm>
                <a:off x="4165600" y="874379"/>
                <a:ext cx="1777497" cy="2222232"/>
              </a:xfrm>
              <a:custGeom>
                <a:avLst/>
                <a:gdLst/>
                <a:ahLst/>
                <a:cxnLst/>
                <a:rect r="r" b="b" t="t" l="l"/>
                <a:pathLst>
                  <a:path h="2222232" w="1777497">
                    <a:moveTo>
                      <a:pt x="127000" y="2159016"/>
                    </a:moveTo>
                    <a:cubicBezTo>
                      <a:pt x="126844" y="2124057"/>
                      <a:pt x="98459" y="2095799"/>
                      <a:pt x="63500" y="2095799"/>
                    </a:cubicBezTo>
                    <a:cubicBezTo>
                      <a:pt x="28541" y="2095799"/>
                      <a:pt x="156" y="2124057"/>
                      <a:pt x="0" y="2159016"/>
                    </a:cubicBezTo>
                    <a:cubicBezTo>
                      <a:pt x="156" y="2193975"/>
                      <a:pt x="28541" y="2222233"/>
                      <a:pt x="63500" y="2222233"/>
                    </a:cubicBezTo>
                    <a:cubicBezTo>
                      <a:pt x="98459" y="2222233"/>
                      <a:pt x="126844" y="2193975"/>
                      <a:pt x="127000" y="2159016"/>
                    </a:cubicBezTo>
                    <a:close/>
                    <a:moveTo>
                      <a:pt x="41143" y="2141220"/>
                    </a:moveTo>
                    <a:lnTo>
                      <a:pt x="85857" y="2176812"/>
                    </a:lnTo>
                    <a:lnTo>
                      <a:pt x="1777497" y="35592"/>
                    </a:lnTo>
                    <a:lnTo>
                      <a:pt x="1732783" y="0"/>
                    </a:lnTo>
                    <a:close/>
                  </a:path>
                </a:pathLst>
              </a:custGeom>
              <a:solidFill>
                <a:srgbClr val="04345C"/>
              </a:solidFill>
            </p:spPr>
          </p:sp>
          <p:sp>
            <p:nvSpPr>
              <p:cNvPr name="Freeform 25" id="25"/>
              <p:cNvSpPr/>
              <p:nvPr/>
            </p:nvSpPr>
            <p:spPr>
              <a:xfrm>
                <a:off x="5857240" y="650523"/>
                <a:ext cx="1818640" cy="304868"/>
              </a:xfrm>
              <a:custGeom>
                <a:avLst/>
                <a:gdLst/>
                <a:ahLst/>
                <a:cxnLst/>
                <a:rect r="r" b="b" t="t" l="l"/>
                <a:pathLst>
                  <a:path h="304868" w="1818640">
                    <a:moveTo>
                      <a:pt x="127000" y="241652"/>
                    </a:moveTo>
                    <a:cubicBezTo>
                      <a:pt x="126844" y="206693"/>
                      <a:pt x="98460" y="178435"/>
                      <a:pt x="63500" y="178435"/>
                    </a:cubicBezTo>
                    <a:cubicBezTo>
                      <a:pt x="28541" y="178435"/>
                      <a:pt x="156" y="206693"/>
                      <a:pt x="0" y="241652"/>
                    </a:cubicBezTo>
                    <a:cubicBezTo>
                      <a:pt x="156" y="276611"/>
                      <a:pt x="28541" y="304869"/>
                      <a:pt x="63500" y="304869"/>
                    </a:cubicBezTo>
                    <a:cubicBezTo>
                      <a:pt x="98460" y="304869"/>
                      <a:pt x="126844" y="276611"/>
                      <a:pt x="127000" y="241652"/>
                    </a:cubicBezTo>
                    <a:close/>
                    <a:moveTo>
                      <a:pt x="60525" y="213232"/>
                    </a:moveTo>
                    <a:lnTo>
                      <a:pt x="66476" y="270072"/>
                    </a:lnTo>
                    <a:lnTo>
                      <a:pt x="1758115" y="91637"/>
                    </a:lnTo>
                    <a:lnTo>
                      <a:pt x="1752165" y="34797"/>
                    </a:lnTo>
                    <a:close/>
                    <a:moveTo>
                      <a:pt x="1818640" y="63217"/>
                    </a:moveTo>
                    <a:cubicBezTo>
                      <a:pt x="1818484" y="28258"/>
                      <a:pt x="1790100" y="0"/>
                      <a:pt x="1755140" y="0"/>
                    </a:cubicBezTo>
                    <a:cubicBezTo>
                      <a:pt x="1720180" y="0"/>
                      <a:pt x="1691797" y="28258"/>
                      <a:pt x="1691640" y="63217"/>
                    </a:cubicBezTo>
                    <a:cubicBezTo>
                      <a:pt x="1691797" y="98176"/>
                      <a:pt x="1720180" y="126434"/>
                      <a:pt x="1755140" y="126434"/>
                    </a:cubicBezTo>
                    <a:cubicBezTo>
                      <a:pt x="1790100" y="126434"/>
                      <a:pt x="1818484" y="98176"/>
                      <a:pt x="1818640" y="63217"/>
                    </a:cubicBezTo>
                    <a:close/>
                  </a:path>
                </a:pathLst>
              </a:custGeom>
              <a:solidFill>
                <a:srgbClr val="04345C"/>
              </a:solidFill>
            </p:spPr>
          </p:sp>
          <p:sp>
            <p:nvSpPr>
              <p:cNvPr name="Freeform 26" id="26"/>
              <p:cNvSpPr/>
              <p:nvPr/>
            </p:nvSpPr>
            <p:spPr>
              <a:xfrm>
                <a:off x="782320" y="3011489"/>
                <a:ext cx="1773488" cy="1512603"/>
              </a:xfrm>
              <a:custGeom>
                <a:avLst/>
                <a:gdLst/>
                <a:ahLst/>
                <a:cxnLst/>
                <a:rect r="r" b="b" t="t" l="l"/>
                <a:pathLst>
                  <a:path h="1512603" w="1773488">
                    <a:moveTo>
                      <a:pt x="127000" y="1449386"/>
                    </a:moveTo>
                    <a:cubicBezTo>
                      <a:pt x="126844" y="1414427"/>
                      <a:pt x="98460" y="1386169"/>
                      <a:pt x="63500" y="1386169"/>
                    </a:cubicBezTo>
                    <a:cubicBezTo>
                      <a:pt x="28540" y="1386169"/>
                      <a:pt x="156" y="1414427"/>
                      <a:pt x="0" y="1449386"/>
                    </a:cubicBezTo>
                    <a:cubicBezTo>
                      <a:pt x="156" y="1484345"/>
                      <a:pt x="28540" y="1512603"/>
                      <a:pt x="63500" y="1512603"/>
                    </a:cubicBezTo>
                    <a:cubicBezTo>
                      <a:pt x="98460" y="1512603"/>
                      <a:pt x="126844" y="1484345"/>
                      <a:pt x="127000" y="1449386"/>
                    </a:cubicBezTo>
                    <a:close/>
                    <a:moveTo>
                      <a:pt x="45152" y="1427480"/>
                    </a:moveTo>
                    <a:lnTo>
                      <a:pt x="81848" y="1471292"/>
                    </a:lnTo>
                    <a:lnTo>
                      <a:pt x="1773488" y="43812"/>
                    </a:lnTo>
                    <a:lnTo>
                      <a:pt x="1736792" y="0"/>
                    </a:lnTo>
                    <a:close/>
                  </a:path>
                </a:pathLst>
              </a:custGeom>
              <a:solidFill>
                <a:srgbClr val="04345C"/>
              </a:solidFill>
            </p:spPr>
          </p:sp>
          <p:sp>
            <p:nvSpPr>
              <p:cNvPr name="Freeform 27" id="27"/>
              <p:cNvSpPr/>
              <p:nvPr/>
            </p:nvSpPr>
            <p:spPr>
              <a:xfrm>
                <a:off x="2473960" y="874379"/>
                <a:ext cx="1777497" cy="2222232"/>
              </a:xfrm>
              <a:custGeom>
                <a:avLst/>
                <a:gdLst/>
                <a:ahLst/>
                <a:cxnLst/>
                <a:rect r="r" b="b" t="t" l="l"/>
                <a:pathLst>
                  <a:path h="2222232" w="1777497">
                    <a:moveTo>
                      <a:pt x="127000" y="2159016"/>
                    </a:moveTo>
                    <a:cubicBezTo>
                      <a:pt x="126844" y="2124057"/>
                      <a:pt x="98460" y="2095799"/>
                      <a:pt x="63500" y="2095799"/>
                    </a:cubicBezTo>
                    <a:cubicBezTo>
                      <a:pt x="28541" y="2095799"/>
                      <a:pt x="156" y="2124057"/>
                      <a:pt x="0" y="2159016"/>
                    </a:cubicBezTo>
                    <a:cubicBezTo>
                      <a:pt x="156" y="2193975"/>
                      <a:pt x="28541" y="2222233"/>
                      <a:pt x="63500" y="2222233"/>
                    </a:cubicBezTo>
                    <a:cubicBezTo>
                      <a:pt x="98460" y="2222233"/>
                      <a:pt x="126844" y="2193975"/>
                      <a:pt x="127000" y="2159016"/>
                    </a:cubicBezTo>
                    <a:close/>
                    <a:moveTo>
                      <a:pt x="41143" y="2141220"/>
                    </a:moveTo>
                    <a:lnTo>
                      <a:pt x="85857" y="2176812"/>
                    </a:lnTo>
                    <a:lnTo>
                      <a:pt x="1777497" y="35592"/>
                    </a:lnTo>
                    <a:lnTo>
                      <a:pt x="1732783" y="0"/>
                    </a:lnTo>
                    <a:close/>
                  </a:path>
                </a:pathLst>
              </a:custGeom>
              <a:solidFill>
                <a:srgbClr val="04345C"/>
              </a:solidFill>
            </p:spPr>
          </p:sp>
          <p:sp>
            <p:nvSpPr>
              <p:cNvPr name="Freeform 28" id="28"/>
              <p:cNvSpPr/>
              <p:nvPr/>
            </p:nvSpPr>
            <p:spPr>
              <a:xfrm>
                <a:off x="4165600" y="828958"/>
                <a:ext cx="1763702" cy="625784"/>
              </a:xfrm>
              <a:custGeom>
                <a:avLst/>
                <a:gdLst/>
                <a:ahLst/>
                <a:cxnLst/>
                <a:rect r="r" b="b" t="t" l="l"/>
                <a:pathLst>
                  <a:path h="625784" w="1763702">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72063" y="35955"/>
                    </a:moveTo>
                    <a:lnTo>
                      <a:pt x="54937" y="90479"/>
                    </a:lnTo>
                    <a:lnTo>
                      <a:pt x="1746577" y="625784"/>
                    </a:lnTo>
                    <a:lnTo>
                      <a:pt x="1763702" y="571260"/>
                    </a:lnTo>
                    <a:close/>
                  </a:path>
                </a:pathLst>
              </a:custGeom>
              <a:solidFill>
                <a:srgbClr val="04345C"/>
              </a:solidFill>
            </p:spPr>
          </p:sp>
          <p:sp>
            <p:nvSpPr>
              <p:cNvPr name="Freeform 29" id="29"/>
              <p:cNvSpPr/>
              <p:nvPr/>
            </p:nvSpPr>
            <p:spPr>
              <a:xfrm>
                <a:off x="5857240" y="1364263"/>
                <a:ext cx="1818640" cy="483303"/>
              </a:xfrm>
              <a:custGeom>
                <a:avLst/>
                <a:gdLst/>
                <a:ahLst/>
                <a:cxnLst/>
                <a:rect r="r" b="b" t="t" l="l"/>
                <a:pathLst>
                  <a:path h="483303" w="1818640">
                    <a:moveTo>
                      <a:pt x="127000" y="63217"/>
                    </a:moveTo>
                    <a:cubicBezTo>
                      <a:pt x="126844" y="28258"/>
                      <a:pt x="98460" y="0"/>
                      <a:pt x="63500" y="0"/>
                    </a:cubicBezTo>
                    <a:cubicBezTo>
                      <a:pt x="28541" y="0"/>
                      <a:pt x="156" y="28258"/>
                      <a:pt x="0" y="63217"/>
                    </a:cubicBezTo>
                    <a:cubicBezTo>
                      <a:pt x="156" y="98176"/>
                      <a:pt x="28541" y="126434"/>
                      <a:pt x="63500" y="126434"/>
                    </a:cubicBezTo>
                    <a:cubicBezTo>
                      <a:pt x="98460" y="126434"/>
                      <a:pt x="126844" y="98176"/>
                      <a:pt x="127000" y="63217"/>
                    </a:cubicBezTo>
                    <a:close/>
                    <a:moveTo>
                      <a:pt x="69356" y="35249"/>
                    </a:moveTo>
                    <a:lnTo>
                      <a:pt x="57644" y="91185"/>
                    </a:lnTo>
                    <a:lnTo>
                      <a:pt x="1749284" y="448055"/>
                    </a:lnTo>
                    <a:lnTo>
                      <a:pt x="1760997" y="392119"/>
                    </a:lnTo>
                    <a:close/>
                    <a:moveTo>
                      <a:pt x="1818640" y="420087"/>
                    </a:moveTo>
                    <a:cubicBezTo>
                      <a:pt x="1818484" y="385128"/>
                      <a:pt x="1790100" y="356870"/>
                      <a:pt x="1755140" y="356870"/>
                    </a:cubicBezTo>
                    <a:cubicBezTo>
                      <a:pt x="1720180" y="356870"/>
                      <a:pt x="1691797" y="385128"/>
                      <a:pt x="1691640" y="420087"/>
                    </a:cubicBezTo>
                    <a:cubicBezTo>
                      <a:pt x="1691797" y="455046"/>
                      <a:pt x="1720180" y="483304"/>
                      <a:pt x="1755140" y="483304"/>
                    </a:cubicBezTo>
                    <a:cubicBezTo>
                      <a:pt x="1790100" y="483304"/>
                      <a:pt x="1818484" y="455046"/>
                      <a:pt x="1818640" y="420087"/>
                    </a:cubicBezTo>
                    <a:close/>
                  </a:path>
                </a:pathLst>
              </a:custGeom>
              <a:solidFill>
                <a:srgbClr val="04345C"/>
              </a:solidFill>
            </p:spPr>
          </p:sp>
        </p:grpSp>
      </p:grpSp>
      <p:grpSp>
        <p:nvGrpSpPr>
          <p:cNvPr name="Group 30" id="30"/>
          <p:cNvGrpSpPr/>
          <p:nvPr/>
        </p:nvGrpSpPr>
        <p:grpSpPr>
          <a:xfrm rot="0">
            <a:off x="17259300" y="8401050"/>
            <a:ext cx="1181100" cy="1181100"/>
            <a:chOff x="0" y="0"/>
            <a:chExt cx="6350000" cy="6350000"/>
          </a:xfrm>
        </p:grpSpPr>
        <p:sp>
          <p:nvSpPr>
            <p:cNvPr name="Freeform 31" id="3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32" id="32"/>
          <p:cNvGrpSpPr/>
          <p:nvPr/>
        </p:nvGrpSpPr>
        <p:grpSpPr>
          <a:xfrm rot="0">
            <a:off x="609600" y="742950"/>
            <a:ext cx="571500" cy="571500"/>
            <a:chOff x="0" y="0"/>
            <a:chExt cx="6350000" cy="6350000"/>
          </a:xfrm>
        </p:grpSpPr>
        <p:sp>
          <p:nvSpPr>
            <p:cNvPr name="Freeform 33" id="3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name="Picture 34" id="3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149955">
            <a:off x="-1034470" y="1464703"/>
            <a:ext cx="1772951" cy="1837255"/>
          </a:xfrm>
          <a:prstGeom prst="rect">
            <a:avLst/>
          </a:prstGeom>
        </p:spPr>
      </p:pic>
      <p:pic>
        <p:nvPicPr>
          <p:cNvPr name="Picture 35" id="3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132020">
            <a:off x="15091655" y="9284087"/>
            <a:ext cx="2397624" cy="2484585"/>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5243511" y="-1356315"/>
            <a:ext cx="4603079" cy="477003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121155">
            <a:off x="-87508" y="124994"/>
            <a:ext cx="9685716" cy="10037012"/>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887577">
            <a:off x="-92735" y="5353049"/>
            <a:ext cx="5766719" cy="5975875"/>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04887">
            <a:off x="9074239" y="439499"/>
            <a:ext cx="9078721" cy="940800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98061">
            <a:off x="8155847" y="4743298"/>
            <a:ext cx="1976307" cy="800404"/>
          </a:xfrm>
          <a:prstGeom prst="rect">
            <a:avLst/>
          </a:prstGeom>
        </p:spPr>
      </p:pic>
      <p:grpSp>
        <p:nvGrpSpPr>
          <p:cNvPr name="Group 7" id="7"/>
          <p:cNvGrpSpPr/>
          <p:nvPr/>
        </p:nvGrpSpPr>
        <p:grpSpPr>
          <a:xfrm rot="0">
            <a:off x="-320056" y="8324850"/>
            <a:ext cx="1348756" cy="1348756"/>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6973550" y="742950"/>
            <a:ext cx="571500" cy="5715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1076125" y="3865483"/>
            <a:ext cx="6477400" cy="2556034"/>
            <a:chOff x="0" y="0"/>
            <a:chExt cx="8636533" cy="3408045"/>
          </a:xfrm>
        </p:grpSpPr>
        <p:sp>
          <p:nvSpPr>
            <p:cNvPr name="TextBox 12" id="12"/>
            <p:cNvSpPr txBox="true"/>
            <p:nvPr/>
          </p:nvSpPr>
          <p:spPr>
            <a:xfrm rot="0">
              <a:off x="0" y="-371475"/>
              <a:ext cx="8636533" cy="1457325"/>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HIỆU ỨNG</a:t>
              </a:r>
            </a:p>
            <a:p>
              <a:pPr algn="ctr">
                <a:lnSpc>
                  <a:spcPts val="4320"/>
                </a:lnSpc>
              </a:pPr>
              <a:r>
                <a:rPr lang="en-US" spc="359" sz="3600">
                  <a:solidFill>
                    <a:srgbClr val="04345C"/>
                  </a:solidFill>
                  <a:latin typeface="Josefin Sans Regular"/>
                </a:rPr>
                <a:t>THỊ GIÁC</a:t>
              </a:r>
            </a:p>
          </p:txBody>
        </p:sp>
        <p:sp>
          <p:nvSpPr>
            <p:cNvPr name="TextBox 13" id="13"/>
            <p:cNvSpPr txBox="true"/>
            <p:nvPr/>
          </p:nvSpPr>
          <p:spPr>
            <a:xfrm rot="0">
              <a:off x="0" y="525462"/>
              <a:ext cx="8636533" cy="3239770"/>
            </a:xfrm>
            <a:prstGeom prst="rect">
              <a:avLst/>
            </a:prstGeom>
          </p:spPr>
          <p:txBody>
            <a:bodyPr anchor="t" rtlCol="false" tIns="0" lIns="0" bIns="0" rIns="0">
              <a:spAutoFit/>
            </a:bodyPr>
            <a:lstStyle/>
            <a:p>
              <a:pPr algn="ctr">
                <a:lnSpc>
                  <a:spcPts val="3900"/>
                </a:lnSpc>
              </a:pPr>
            </a:p>
            <a:p>
              <a:pPr algn="ctr">
                <a:lnSpc>
                  <a:spcPts val="3900"/>
                </a:lnSpc>
              </a:pPr>
              <a:r>
                <a:rPr lang="en-US" sz="2600">
                  <a:solidFill>
                    <a:srgbClr val="04345C"/>
                  </a:solidFill>
                  <a:latin typeface="Josefin Sans Regular"/>
                </a:rPr>
                <a:t>Thuyết trình là công cụ giao tiếp có thể dùng để minh họa, giảng dạy, diễn thuyết, báo cáo và nhiều thứ khác nữa. Hầu hết chúng đều được trình bày trước khán giả.</a:t>
              </a:r>
            </a:p>
          </p:txBody>
        </p:sp>
      </p:grpSp>
      <p:grpSp>
        <p:nvGrpSpPr>
          <p:cNvPr name="Group 14" id="14"/>
          <p:cNvGrpSpPr/>
          <p:nvPr/>
        </p:nvGrpSpPr>
        <p:grpSpPr>
          <a:xfrm rot="0">
            <a:off x="10734475" y="3865483"/>
            <a:ext cx="6477400" cy="2556034"/>
            <a:chOff x="0" y="0"/>
            <a:chExt cx="8636533" cy="3408045"/>
          </a:xfrm>
        </p:grpSpPr>
        <p:sp>
          <p:nvSpPr>
            <p:cNvPr name="TextBox 15" id="15"/>
            <p:cNvSpPr txBox="true"/>
            <p:nvPr/>
          </p:nvSpPr>
          <p:spPr>
            <a:xfrm rot="0">
              <a:off x="0" y="-371475"/>
              <a:ext cx="8636533" cy="1457325"/>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HIỆU ỨNG</a:t>
              </a:r>
            </a:p>
            <a:p>
              <a:pPr algn="ctr">
                <a:lnSpc>
                  <a:spcPts val="4320"/>
                </a:lnSpc>
              </a:pPr>
              <a:r>
                <a:rPr lang="en-US" spc="359" sz="3600">
                  <a:solidFill>
                    <a:srgbClr val="04345C"/>
                  </a:solidFill>
                  <a:latin typeface="Josefin Sans Regular"/>
                </a:rPr>
                <a:t>TRẢI NGHIỆM</a:t>
              </a:r>
            </a:p>
          </p:txBody>
        </p:sp>
        <p:sp>
          <p:nvSpPr>
            <p:cNvPr name="TextBox 16" id="16"/>
            <p:cNvSpPr txBox="true"/>
            <p:nvPr/>
          </p:nvSpPr>
          <p:spPr>
            <a:xfrm rot="0">
              <a:off x="0" y="-131763"/>
              <a:ext cx="8636533" cy="4554220"/>
            </a:xfrm>
            <a:prstGeom prst="rect">
              <a:avLst/>
            </a:prstGeom>
          </p:spPr>
          <p:txBody>
            <a:bodyPr anchor="t" rtlCol="false" tIns="0" lIns="0" bIns="0" rIns="0">
              <a:spAutoFit/>
            </a:bodyPr>
            <a:lstStyle/>
            <a:p>
              <a:pPr algn="ctr">
                <a:lnSpc>
                  <a:spcPts val="3900"/>
                </a:lnSpc>
              </a:pPr>
            </a:p>
            <a:p>
              <a:pPr algn="ctr">
                <a:lnSpc>
                  <a:spcPts val="3900"/>
                </a:lnSpc>
              </a:pPr>
            </a:p>
            <a:p>
              <a:pPr algn="ctr">
                <a:lnSpc>
                  <a:spcPts val="3900"/>
                </a:lnSpc>
              </a:pPr>
              <a:r>
                <a:rPr lang="en-US" sz="2600">
                  <a:solidFill>
                    <a:srgbClr val="04345C"/>
                  </a:solidFill>
                  <a:latin typeface="Josefin Sans Regular"/>
                </a:rPr>
                <a:t>Để tạo ra một bài thuyết trình thu hút, cần đơn giản hóa các ý tưởng của bạn. Hãy bắt đầu với việc lên bố cục các chủ điểm và xác định các ý nổi bật có thể áp dụng cho chủ đề bạn muốn thảo luận.</a:t>
              </a:r>
            </a:p>
          </p:txBody>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780817">
            <a:off x="15156397" y="-969796"/>
            <a:ext cx="1697903" cy="1759485"/>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14425">
            <a:off x="11016941" y="2480588"/>
            <a:ext cx="9403949" cy="9745025"/>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010836">
            <a:off x="-3311325" y="-3250085"/>
            <a:ext cx="9403949" cy="9745025"/>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343398">
            <a:off x="13743895" y="-2598699"/>
            <a:ext cx="6197943" cy="6422739"/>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077988">
            <a:off x="-1639595" y="5792955"/>
            <a:ext cx="5037123" cy="5219817"/>
          </a:xfrm>
          <a:prstGeom prst="rect">
            <a:avLst/>
          </a:prstGeom>
        </p:spPr>
      </p:pic>
      <p:grpSp>
        <p:nvGrpSpPr>
          <p:cNvPr name="Group 6" id="6"/>
          <p:cNvGrpSpPr/>
          <p:nvPr/>
        </p:nvGrpSpPr>
        <p:grpSpPr>
          <a:xfrm rot="0">
            <a:off x="16973550" y="8972550"/>
            <a:ext cx="571500" cy="5715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8" id="8"/>
          <p:cNvGrpSpPr/>
          <p:nvPr/>
        </p:nvGrpSpPr>
        <p:grpSpPr>
          <a:xfrm rot="0">
            <a:off x="-320056" y="612670"/>
            <a:ext cx="1348756" cy="1348756"/>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0" id="10"/>
          <p:cNvGrpSpPr/>
          <p:nvPr/>
        </p:nvGrpSpPr>
        <p:grpSpPr>
          <a:xfrm rot="0">
            <a:off x="1562100" y="1078113"/>
            <a:ext cx="6667900" cy="3642516"/>
            <a:chOff x="0" y="0"/>
            <a:chExt cx="8890533" cy="4856688"/>
          </a:xfrm>
        </p:grpSpPr>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31292" y="0"/>
              <a:ext cx="2027950" cy="2101503"/>
            </a:xfrm>
            <a:prstGeom prst="rect">
              <a:avLst/>
            </a:prstGeom>
          </p:spPr>
        </p:pic>
        <p:sp>
          <p:nvSpPr>
            <p:cNvPr name="TextBox 12" id="12"/>
            <p:cNvSpPr txBox="true"/>
            <p:nvPr/>
          </p:nvSpPr>
          <p:spPr>
            <a:xfrm rot="0">
              <a:off x="0" y="2599978"/>
              <a:ext cx="8890533" cy="852488"/>
            </a:xfrm>
            <a:prstGeom prst="rect">
              <a:avLst/>
            </a:prstGeom>
          </p:spPr>
          <p:txBody>
            <a:bodyPr anchor="t" rtlCol="false" tIns="0" lIns="0" bIns="0" rIns="0">
              <a:spAutoFit/>
            </a:bodyPr>
            <a:lstStyle/>
            <a:p>
              <a:pPr algn="ctr">
                <a:lnSpc>
                  <a:spcPts val="5040"/>
                </a:lnSpc>
              </a:pPr>
              <a:r>
                <a:rPr lang="en-US" spc="420" sz="4200">
                  <a:solidFill>
                    <a:srgbClr val="04345C"/>
                  </a:solidFill>
                  <a:latin typeface="Josefin Sans Regular Bold"/>
                </a:rPr>
                <a:t>MÀU SẮC</a:t>
              </a:r>
            </a:p>
          </p:txBody>
        </p:sp>
        <p:sp>
          <p:nvSpPr>
            <p:cNvPr name="TextBox 13" id="13"/>
            <p:cNvSpPr txBox="true"/>
            <p:nvPr/>
          </p:nvSpPr>
          <p:spPr>
            <a:xfrm rot="0">
              <a:off x="0" y="3617168"/>
              <a:ext cx="8890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một công cụ giao tiếp có thể được dùng để minh họa.</a:t>
              </a:r>
            </a:p>
          </p:txBody>
        </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16089" y="604406"/>
              <a:ext cx="858356" cy="892690"/>
            </a:xfrm>
            <a:prstGeom prst="rect">
              <a:avLst/>
            </a:prstGeom>
          </p:spPr>
        </p:pic>
      </p:grpSp>
      <p:grpSp>
        <p:nvGrpSpPr>
          <p:cNvPr name="Group 15" id="15"/>
          <p:cNvGrpSpPr/>
          <p:nvPr/>
        </p:nvGrpSpPr>
        <p:grpSpPr>
          <a:xfrm rot="0">
            <a:off x="1562100" y="5566371"/>
            <a:ext cx="6667900" cy="3642516"/>
            <a:chOff x="0" y="0"/>
            <a:chExt cx="8890533" cy="4856688"/>
          </a:xfrm>
        </p:grpSpPr>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31292" y="0"/>
              <a:ext cx="2027950" cy="2101503"/>
            </a:xfrm>
            <a:prstGeom prst="rect">
              <a:avLst/>
            </a:prstGeom>
          </p:spPr>
        </p:pic>
        <p:sp>
          <p:nvSpPr>
            <p:cNvPr name="TextBox 17" id="17"/>
            <p:cNvSpPr txBox="true"/>
            <p:nvPr/>
          </p:nvSpPr>
          <p:spPr>
            <a:xfrm rot="0">
              <a:off x="0" y="2599978"/>
              <a:ext cx="8890533" cy="852488"/>
            </a:xfrm>
            <a:prstGeom prst="rect">
              <a:avLst/>
            </a:prstGeom>
          </p:spPr>
          <p:txBody>
            <a:bodyPr anchor="t" rtlCol="false" tIns="0" lIns="0" bIns="0" rIns="0">
              <a:spAutoFit/>
            </a:bodyPr>
            <a:lstStyle/>
            <a:p>
              <a:pPr algn="ctr">
                <a:lnSpc>
                  <a:spcPts val="5040"/>
                </a:lnSpc>
              </a:pPr>
              <a:r>
                <a:rPr lang="en-US" spc="420" sz="4200">
                  <a:solidFill>
                    <a:srgbClr val="04345C"/>
                  </a:solidFill>
                  <a:latin typeface="Josefin Sans Regular Bold"/>
                </a:rPr>
                <a:t>HÌNH DẠNG</a:t>
              </a:r>
            </a:p>
          </p:txBody>
        </p:sp>
        <p:sp>
          <p:nvSpPr>
            <p:cNvPr name="TextBox 18" id="18"/>
            <p:cNvSpPr txBox="true"/>
            <p:nvPr/>
          </p:nvSpPr>
          <p:spPr>
            <a:xfrm rot="0">
              <a:off x="0" y="3617168"/>
              <a:ext cx="8890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một công cụ giao tiếp có thể được dùng để minh họa.</a:t>
              </a:r>
            </a:p>
          </p:txBody>
        </p:sp>
        <p:pic>
          <p:nvPicPr>
            <p:cNvPr name="Picture 19" id="1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16089" y="670290"/>
              <a:ext cx="858356" cy="892690"/>
            </a:xfrm>
            <a:prstGeom prst="rect">
              <a:avLst/>
            </a:prstGeom>
          </p:spPr>
        </p:pic>
      </p:grpSp>
      <p:grpSp>
        <p:nvGrpSpPr>
          <p:cNvPr name="Group 20" id="20"/>
          <p:cNvGrpSpPr/>
          <p:nvPr/>
        </p:nvGrpSpPr>
        <p:grpSpPr>
          <a:xfrm rot="0">
            <a:off x="9409951" y="1028700"/>
            <a:ext cx="6667900" cy="3642516"/>
            <a:chOff x="0" y="0"/>
            <a:chExt cx="8890533" cy="4856688"/>
          </a:xfrm>
        </p:grpSpPr>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31292" y="0"/>
              <a:ext cx="2027950" cy="2101503"/>
            </a:xfrm>
            <a:prstGeom prst="rect">
              <a:avLst/>
            </a:prstGeom>
          </p:spPr>
        </p:pic>
        <p:sp>
          <p:nvSpPr>
            <p:cNvPr name="TextBox 22" id="22"/>
            <p:cNvSpPr txBox="true"/>
            <p:nvPr/>
          </p:nvSpPr>
          <p:spPr>
            <a:xfrm rot="0">
              <a:off x="0" y="2599978"/>
              <a:ext cx="8890533" cy="852488"/>
            </a:xfrm>
            <a:prstGeom prst="rect">
              <a:avLst/>
            </a:prstGeom>
          </p:spPr>
          <p:txBody>
            <a:bodyPr anchor="t" rtlCol="false" tIns="0" lIns="0" bIns="0" rIns="0">
              <a:spAutoFit/>
            </a:bodyPr>
            <a:lstStyle/>
            <a:p>
              <a:pPr algn="ctr">
                <a:lnSpc>
                  <a:spcPts val="5040"/>
                </a:lnSpc>
              </a:pPr>
              <a:r>
                <a:rPr lang="en-US" spc="420" sz="4200">
                  <a:solidFill>
                    <a:srgbClr val="04345C"/>
                  </a:solidFill>
                  <a:latin typeface="Josefin Sans Regular Bold"/>
                </a:rPr>
                <a:t>VỊ TRÍ</a:t>
              </a:r>
            </a:p>
          </p:txBody>
        </p:sp>
        <p:sp>
          <p:nvSpPr>
            <p:cNvPr name="TextBox 23" id="23"/>
            <p:cNvSpPr txBox="true"/>
            <p:nvPr/>
          </p:nvSpPr>
          <p:spPr>
            <a:xfrm rot="0">
              <a:off x="0" y="3617168"/>
              <a:ext cx="8890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một công cụ giao tiếp có thể được dùng để minh họa.</a:t>
              </a:r>
            </a:p>
          </p:txBody>
        </p:sp>
        <p:pic>
          <p:nvPicPr>
            <p:cNvPr name="Picture 24" id="2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16089" y="670290"/>
              <a:ext cx="858356" cy="892690"/>
            </a:xfrm>
            <a:prstGeom prst="rect">
              <a:avLst/>
            </a:prstGeom>
          </p:spPr>
        </p:pic>
      </p:grpSp>
      <p:grpSp>
        <p:nvGrpSpPr>
          <p:cNvPr name="Group 25" id="25"/>
          <p:cNvGrpSpPr/>
          <p:nvPr/>
        </p:nvGrpSpPr>
        <p:grpSpPr>
          <a:xfrm rot="0">
            <a:off x="9409951" y="5615784"/>
            <a:ext cx="6667900" cy="3642516"/>
            <a:chOff x="0" y="0"/>
            <a:chExt cx="8890533" cy="4856688"/>
          </a:xfrm>
        </p:grpSpPr>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31292" y="0"/>
              <a:ext cx="2027950" cy="2101503"/>
            </a:xfrm>
            <a:prstGeom prst="rect">
              <a:avLst/>
            </a:prstGeom>
          </p:spPr>
        </p:pic>
        <p:sp>
          <p:nvSpPr>
            <p:cNvPr name="TextBox 27" id="27"/>
            <p:cNvSpPr txBox="true"/>
            <p:nvPr/>
          </p:nvSpPr>
          <p:spPr>
            <a:xfrm rot="0">
              <a:off x="0" y="2599978"/>
              <a:ext cx="8890533" cy="852488"/>
            </a:xfrm>
            <a:prstGeom prst="rect">
              <a:avLst/>
            </a:prstGeom>
          </p:spPr>
          <p:txBody>
            <a:bodyPr anchor="t" rtlCol="false" tIns="0" lIns="0" bIns="0" rIns="0">
              <a:spAutoFit/>
            </a:bodyPr>
            <a:lstStyle/>
            <a:p>
              <a:pPr algn="ctr">
                <a:lnSpc>
                  <a:spcPts val="5040"/>
                </a:lnSpc>
              </a:pPr>
              <a:r>
                <a:rPr lang="en-US" spc="420" sz="4200">
                  <a:solidFill>
                    <a:srgbClr val="04345C"/>
                  </a:solidFill>
                  <a:latin typeface="Josefin Sans Regular Bold"/>
                </a:rPr>
                <a:t>KHÔNG GIAN</a:t>
              </a:r>
            </a:p>
          </p:txBody>
        </p:sp>
        <p:sp>
          <p:nvSpPr>
            <p:cNvPr name="TextBox 28" id="28"/>
            <p:cNvSpPr txBox="true"/>
            <p:nvPr/>
          </p:nvSpPr>
          <p:spPr>
            <a:xfrm rot="0">
              <a:off x="0" y="3617168"/>
              <a:ext cx="8890533" cy="1268095"/>
            </a:xfrm>
            <a:prstGeom prst="rect">
              <a:avLst/>
            </a:prstGeom>
          </p:spPr>
          <p:txBody>
            <a:bodyPr anchor="t" rtlCol="false" tIns="0" lIns="0" bIns="0" rIns="0">
              <a:spAutoFit/>
            </a:bodyPr>
            <a:lstStyle/>
            <a:p>
              <a:pPr algn="ctr">
                <a:lnSpc>
                  <a:spcPts val="3900"/>
                </a:lnSpc>
              </a:pPr>
              <a:r>
                <a:rPr lang="en-US" sz="2600">
                  <a:solidFill>
                    <a:srgbClr val="04345C"/>
                  </a:solidFill>
                  <a:latin typeface="Josefin Sans Regular"/>
                </a:rPr>
                <a:t>Thuyết trình là một công cụ giao tiếp có thể được dùng để minh họa.</a:t>
              </a:r>
            </a:p>
          </p:txBody>
        </p:sp>
        <p:pic>
          <p:nvPicPr>
            <p:cNvPr name="Picture 29" id="2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16089" y="604406"/>
              <a:ext cx="858356" cy="892690"/>
            </a:xfrm>
            <a:prstGeom prst="rect">
              <a:avLst/>
            </a:prstGeom>
          </p:spPr>
        </p:pic>
      </p:grpSp>
      <p:pic>
        <p:nvPicPr>
          <p:cNvPr name="Picture 30" id="3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064611">
            <a:off x="17237823" y="7391689"/>
            <a:ext cx="1287179" cy="1333864"/>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506910">
            <a:off x="-2954883" y="-2192657"/>
            <a:ext cx="6599197" cy="6838546"/>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41652">
            <a:off x="-2362786" y="4660505"/>
            <a:ext cx="7820182" cy="8103815"/>
          </a:xfrm>
          <a:prstGeom prst="rect">
            <a:avLst/>
          </a:prstGeom>
        </p:spPr>
      </p:pic>
      <p:grpSp>
        <p:nvGrpSpPr>
          <p:cNvPr name="Group 4" id="4"/>
          <p:cNvGrpSpPr>
            <a:grpSpLocks noChangeAspect="true"/>
          </p:cNvGrpSpPr>
          <p:nvPr/>
        </p:nvGrpSpPr>
        <p:grpSpPr>
          <a:xfrm rot="0">
            <a:off x="1028700" y="1703835"/>
            <a:ext cx="6715829" cy="6879331"/>
            <a:chOff x="0" y="0"/>
            <a:chExt cx="2086610" cy="2137410"/>
          </a:xfrm>
        </p:grpSpPr>
        <p:sp>
          <p:nvSpPr>
            <p:cNvPr name="Freeform 5" id="5"/>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solidFill>
              <a:srgbClr val="FFFFFF"/>
            </a:solidFill>
            <a:ln>
              <a:solidFill>
                <a:srgbClr val="000000"/>
              </a:solidFill>
            </a:ln>
          </p:spPr>
        </p:sp>
      </p:grpSp>
      <p:pic>
        <p:nvPicPr>
          <p:cNvPr name="Picture 6" id="6"/>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81278">
            <a:off x="13204852" y="1319068"/>
            <a:ext cx="9675541" cy="10026468"/>
          </a:xfrm>
          <a:prstGeom prst="rect">
            <a:avLst/>
          </a:prstGeom>
        </p:spPr>
      </p:pic>
      <p:pic>
        <p:nvPicPr>
          <p:cNvPr name="Picture 7" id="7"/>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613148">
            <a:off x="14475153" y="-2123215"/>
            <a:ext cx="4693285" cy="4863507"/>
          </a:xfrm>
          <a:prstGeom prst="rect">
            <a:avLst/>
          </a:prstGeom>
        </p:spPr>
      </p:pic>
      <p:grpSp>
        <p:nvGrpSpPr>
          <p:cNvPr name="Group 8" id="8"/>
          <p:cNvGrpSpPr/>
          <p:nvPr/>
        </p:nvGrpSpPr>
        <p:grpSpPr>
          <a:xfrm rot="0">
            <a:off x="9391250" y="2156817"/>
            <a:ext cx="7868050" cy="5973366"/>
            <a:chOff x="0" y="0"/>
            <a:chExt cx="10490733" cy="7964488"/>
          </a:xfrm>
        </p:grpSpPr>
        <p:sp>
          <p:nvSpPr>
            <p:cNvPr name="TextBox 9" id="9"/>
            <p:cNvSpPr txBox="true"/>
            <p:nvPr/>
          </p:nvSpPr>
          <p:spPr>
            <a:xfrm rot="0">
              <a:off x="0" y="-7144"/>
              <a:ext cx="10490733"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TẬP ĐOÀN CÔNG NGHỆ MỚI</a:t>
              </a:r>
            </a:p>
          </p:txBody>
        </p:sp>
        <p:sp>
          <p:nvSpPr>
            <p:cNvPr name="TextBox 10" id="10"/>
            <p:cNvSpPr txBox="true"/>
            <p:nvPr/>
          </p:nvSpPr>
          <p:spPr>
            <a:xfrm rot="0">
              <a:off x="0" y="917773"/>
              <a:ext cx="10490733" cy="1353741"/>
            </a:xfrm>
            <a:prstGeom prst="rect">
              <a:avLst/>
            </a:prstGeom>
          </p:spPr>
          <p:txBody>
            <a:bodyPr anchor="t" rtlCol="false" tIns="0" lIns="0" bIns="0" rIns="0">
              <a:spAutoFit/>
            </a:bodyPr>
            <a:lstStyle/>
            <a:p>
              <a:pPr algn="ctr">
                <a:lnSpc>
                  <a:spcPts val="4183"/>
                </a:lnSpc>
              </a:pPr>
              <a:r>
                <a:rPr lang="en-US" sz="2789">
                  <a:solidFill>
                    <a:srgbClr val="6BD4CD"/>
                  </a:solidFill>
                  <a:latin typeface="Josefin Sans Regular"/>
                </a:rPr>
                <a:t>Thuyết trình là công cụ giao tiếp có thể dùng trong giảng dạy, báo cáo và nhiều thứ khác nữa.</a:t>
              </a:r>
            </a:p>
          </p:txBody>
        </p:sp>
        <p:sp>
          <p:nvSpPr>
            <p:cNvPr name="TextBox 11" id="11"/>
            <p:cNvSpPr txBox="true"/>
            <p:nvPr/>
          </p:nvSpPr>
          <p:spPr>
            <a:xfrm rot="0">
              <a:off x="0" y="2817019"/>
              <a:ext cx="10490733"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CÔNG TY ĐẠT LONG</a:t>
              </a:r>
            </a:p>
          </p:txBody>
        </p:sp>
        <p:sp>
          <p:nvSpPr>
            <p:cNvPr name="TextBox 12" id="12"/>
            <p:cNvSpPr txBox="true"/>
            <p:nvPr/>
          </p:nvSpPr>
          <p:spPr>
            <a:xfrm rot="0">
              <a:off x="0" y="5641181"/>
              <a:ext cx="10490733"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CÔNG NGHIỆP ĐÔNG LÂM</a:t>
              </a:r>
            </a:p>
          </p:txBody>
        </p:sp>
        <p:sp>
          <p:nvSpPr>
            <p:cNvPr name="TextBox 13" id="13"/>
            <p:cNvSpPr txBox="true"/>
            <p:nvPr/>
          </p:nvSpPr>
          <p:spPr>
            <a:xfrm rot="0">
              <a:off x="0" y="3741936"/>
              <a:ext cx="10490733" cy="1353741"/>
            </a:xfrm>
            <a:prstGeom prst="rect">
              <a:avLst/>
            </a:prstGeom>
          </p:spPr>
          <p:txBody>
            <a:bodyPr anchor="t" rtlCol="false" tIns="0" lIns="0" bIns="0" rIns="0">
              <a:spAutoFit/>
            </a:bodyPr>
            <a:lstStyle/>
            <a:p>
              <a:pPr algn="ctr">
                <a:lnSpc>
                  <a:spcPts val="4183"/>
                </a:lnSpc>
              </a:pPr>
              <a:r>
                <a:rPr lang="en-US" sz="2789">
                  <a:solidFill>
                    <a:srgbClr val="6BD4CD"/>
                  </a:solidFill>
                  <a:latin typeface="Josefin Sans Regular"/>
                </a:rPr>
                <a:t>Thuyết trình là công cụ giao tiếp có thể dùng trong giảng dạy, báo cáo và nhiều thứ khác nữa.</a:t>
              </a:r>
            </a:p>
          </p:txBody>
        </p:sp>
        <p:sp>
          <p:nvSpPr>
            <p:cNvPr name="TextBox 14" id="14"/>
            <p:cNvSpPr txBox="true"/>
            <p:nvPr/>
          </p:nvSpPr>
          <p:spPr>
            <a:xfrm rot="0">
              <a:off x="0" y="6566098"/>
              <a:ext cx="10490733" cy="1353741"/>
            </a:xfrm>
            <a:prstGeom prst="rect">
              <a:avLst/>
            </a:prstGeom>
          </p:spPr>
          <p:txBody>
            <a:bodyPr anchor="t" rtlCol="false" tIns="0" lIns="0" bIns="0" rIns="0">
              <a:spAutoFit/>
            </a:bodyPr>
            <a:lstStyle/>
            <a:p>
              <a:pPr algn="ctr">
                <a:lnSpc>
                  <a:spcPts val="4183"/>
                </a:lnSpc>
              </a:pPr>
              <a:r>
                <a:rPr lang="en-US" sz="2789">
                  <a:solidFill>
                    <a:srgbClr val="6BD4CD"/>
                  </a:solidFill>
                  <a:latin typeface="Josefin Sans Regular"/>
                </a:rPr>
                <a:t>Thuyết trình là công cụ giao tiếp có thể dùng trong giảng dạy, báo cáo và nhiều thứ khác nữa.</a:t>
              </a:r>
            </a:p>
          </p:txBody>
        </p:sp>
      </p:grpSp>
      <p:grpSp>
        <p:nvGrpSpPr>
          <p:cNvPr name="Group 15" id="15"/>
          <p:cNvGrpSpPr/>
          <p:nvPr/>
        </p:nvGrpSpPr>
        <p:grpSpPr>
          <a:xfrm rot="0">
            <a:off x="1924050" y="7558683"/>
            <a:ext cx="571500" cy="571500"/>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7" id="17"/>
          <p:cNvGrpSpPr/>
          <p:nvPr/>
        </p:nvGrpSpPr>
        <p:grpSpPr>
          <a:xfrm rot="0">
            <a:off x="17259300" y="636065"/>
            <a:ext cx="1181100" cy="1181100"/>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229818">
            <a:off x="14399275" y="-1833848"/>
            <a:ext cx="2744109" cy="2843636"/>
          </a:xfrm>
          <a:prstGeom prst="rect">
            <a:avLst/>
          </a:prstGeom>
        </p:spPr>
      </p:pic>
      <p:pic>
        <p:nvPicPr>
          <p:cNvPr name="Picture 20" id="2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370856">
            <a:off x="661408" y="8138069"/>
            <a:ext cx="1470208" cy="152353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747850" y="1675086"/>
            <a:ext cx="9022901" cy="935015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615654" y="-2642814"/>
            <a:ext cx="5534692" cy="5735432"/>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53010">
            <a:off x="-2710651" y="-2116072"/>
            <a:ext cx="8774102" cy="9092333"/>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6806">
            <a:off x="-1451748" y="4448377"/>
            <a:ext cx="6599197" cy="683854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234702">
            <a:off x="1013423" y="-1136922"/>
            <a:ext cx="2628319" cy="2723647"/>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27134">
            <a:off x="16950340" y="6599166"/>
            <a:ext cx="1658546" cy="1718700"/>
          </a:xfrm>
          <a:prstGeom prst="rect">
            <a:avLst/>
          </a:prstGeom>
        </p:spPr>
      </p:pic>
      <p:grpSp>
        <p:nvGrpSpPr>
          <p:cNvPr name="Group 8" id="8"/>
          <p:cNvGrpSpPr/>
          <p:nvPr/>
        </p:nvGrpSpPr>
        <p:grpSpPr>
          <a:xfrm rot="0">
            <a:off x="-152400" y="1028700"/>
            <a:ext cx="1181100" cy="11811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0" id="10"/>
          <p:cNvGrpSpPr/>
          <p:nvPr/>
        </p:nvGrpSpPr>
        <p:grpSpPr>
          <a:xfrm rot="0">
            <a:off x="16687800" y="8686800"/>
            <a:ext cx="571500" cy="57150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12" id="12"/>
          <p:cNvGrpSpPr/>
          <p:nvPr/>
        </p:nvGrpSpPr>
        <p:grpSpPr>
          <a:xfrm rot="0">
            <a:off x="5209975" y="3102917"/>
            <a:ext cx="7868050" cy="4081165"/>
            <a:chOff x="0" y="0"/>
            <a:chExt cx="10490733" cy="5441553"/>
          </a:xfrm>
        </p:grpSpPr>
        <p:sp>
          <p:nvSpPr>
            <p:cNvPr name="TextBox 13" id="13"/>
            <p:cNvSpPr txBox="true"/>
            <p:nvPr/>
          </p:nvSpPr>
          <p:spPr>
            <a:xfrm rot="0">
              <a:off x="0" y="-432792"/>
              <a:ext cx="10490733" cy="1695450"/>
            </a:xfrm>
            <a:prstGeom prst="rect">
              <a:avLst/>
            </a:prstGeom>
          </p:spPr>
          <p:txBody>
            <a:bodyPr anchor="t" rtlCol="false" tIns="0" lIns="0" bIns="0" rIns="0">
              <a:spAutoFit/>
            </a:bodyPr>
            <a:lstStyle/>
            <a:p>
              <a:pPr algn="ctr">
                <a:lnSpc>
                  <a:spcPts val="5040"/>
                </a:lnSpc>
              </a:pPr>
              <a:r>
                <a:rPr lang="en-US" spc="420" sz="4200">
                  <a:solidFill>
                    <a:srgbClr val="04345C"/>
                  </a:solidFill>
                  <a:latin typeface="Josefin Sans Regular Bold"/>
                </a:rPr>
                <a:t>CHỦ ĐỀ CHÍNH</a:t>
              </a:r>
            </a:p>
            <a:p>
              <a:pPr algn="ctr">
                <a:lnSpc>
                  <a:spcPts val="5040"/>
                </a:lnSpc>
              </a:pPr>
              <a:r>
                <a:rPr lang="en-US" spc="420" sz="4200">
                  <a:solidFill>
                    <a:srgbClr val="04345C"/>
                  </a:solidFill>
                  <a:latin typeface="Josefin Sans Regular Bold"/>
                </a:rPr>
                <a:t>HÔM NAY</a:t>
              </a:r>
            </a:p>
          </p:txBody>
        </p:sp>
        <p:sp>
          <p:nvSpPr>
            <p:cNvPr name="TextBox 14" id="14"/>
            <p:cNvSpPr txBox="true"/>
            <p:nvPr/>
          </p:nvSpPr>
          <p:spPr>
            <a:xfrm rot="0">
              <a:off x="0" y="1006475"/>
              <a:ext cx="10490733" cy="4445794"/>
            </a:xfrm>
            <a:prstGeom prst="rect">
              <a:avLst/>
            </a:prstGeom>
          </p:spPr>
          <p:txBody>
            <a:bodyPr anchor="t" rtlCol="false" tIns="0" lIns="0" bIns="0" rIns="0">
              <a:spAutoFit/>
            </a:bodyPr>
            <a:lstStyle/>
            <a:p>
              <a:pPr algn="ctr">
                <a:lnSpc>
                  <a:spcPts val="3867"/>
                </a:lnSpc>
              </a:pPr>
            </a:p>
            <a:p>
              <a:pPr algn="ctr">
                <a:lnSpc>
                  <a:spcPts val="3867"/>
                </a:lnSpc>
              </a:pPr>
              <a:r>
                <a:rPr lang="en-US" sz="2578">
                  <a:solidFill>
                    <a:srgbClr val="04345C"/>
                  </a:solidFill>
                  <a:latin typeface="Josefin Sans Regular"/>
                </a:rPr>
                <a:t>Lịch sử thiết kế</a:t>
              </a:r>
            </a:p>
            <a:p>
              <a:pPr algn="ctr">
                <a:lnSpc>
                  <a:spcPts val="3867"/>
                </a:lnSpc>
              </a:pPr>
              <a:r>
                <a:rPr lang="en-US" sz="2578">
                  <a:solidFill>
                    <a:srgbClr val="04345C"/>
                  </a:solidFill>
                  <a:latin typeface="Josefin Sans Regular"/>
                </a:rPr>
                <a:t>Tích hợp với công nghệ</a:t>
              </a:r>
            </a:p>
            <a:p>
              <a:pPr algn="ctr">
                <a:lnSpc>
                  <a:spcPts val="3867"/>
                </a:lnSpc>
              </a:pPr>
              <a:r>
                <a:rPr lang="en-US" sz="2578">
                  <a:solidFill>
                    <a:srgbClr val="04345C"/>
                  </a:solidFill>
                  <a:latin typeface="Josefin Sans Regular"/>
                </a:rPr>
                <a:t>Công nghệ xưa và nay</a:t>
              </a:r>
            </a:p>
            <a:p>
              <a:pPr algn="ctr">
                <a:lnSpc>
                  <a:spcPts val="3867"/>
                </a:lnSpc>
              </a:pPr>
              <a:r>
                <a:rPr lang="en-US" sz="2578">
                  <a:solidFill>
                    <a:srgbClr val="04345C"/>
                  </a:solidFill>
                  <a:latin typeface="Josefin Sans Regular"/>
                </a:rPr>
                <a:t>Tầm quan trọng của thiết kế</a:t>
              </a:r>
            </a:p>
            <a:p>
              <a:pPr algn="ctr">
                <a:lnSpc>
                  <a:spcPts val="3867"/>
                </a:lnSpc>
              </a:pPr>
              <a:r>
                <a:rPr lang="en-US" sz="2578">
                  <a:solidFill>
                    <a:srgbClr val="04345C"/>
                  </a:solidFill>
                  <a:latin typeface="Josefin Sans Regular"/>
                </a:rPr>
                <a:t>Sự kiện và Số liệu</a:t>
              </a:r>
            </a:p>
            <a:p>
              <a:pPr algn="ctr">
                <a:lnSpc>
                  <a:spcPts val="3867"/>
                </a:lnSpc>
              </a:pPr>
              <a:r>
                <a:rPr lang="en-US" sz="2578">
                  <a:solidFill>
                    <a:srgbClr val="04345C"/>
                  </a:solidFill>
                  <a:latin typeface="Josefin Sans Regular"/>
                </a:rPr>
                <a:t>Hiệu quả của thiết kế đẹp</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545213">
            <a:off x="-2794797" y="-2710781"/>
            <a:ext cx="7217199" cy="7478962"/>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049868">
            <a:off x="-2396176" y="1035333"/>
            <a:ext cx="9120414" cy="945120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67389">
            <a:off x="11227612" y="315836"/>
            <a:ext cx="9317391" cy="9655328"/>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11483">
            <a:off x="13630809" y="-3342624"/>
            <a:ext cx="6165516" cy="638913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626822" y="5143500"/>
            <a:ext cx="847483" cy="343231"/>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813695" y="4971885"/>
            <a:ext cx="847483" cy="343231"/>
          </a:xfrm>
          <a:prstGeom prst="rect">
            <a:avLst/>
          </a:prstGeom>
        </p:spPr>
      </p:pic>
      <p:grpSp>
        <p:nvGrpSpPr>
          <p:cNvPr name="Group 8" id="8"/>
          <p:cNvGrpSpPr/>
          <p:nvPr/>
        </p:nvGrpSpPr>
        <p:grpSpPr>
          <a:xfrm rot="0">
            <a:off x="528053" y="3838694"/>
            <a:ext cx="4858150" cy="2609612"/>
            <a:chOff x="0" y="0"/>
            <a:chExt cx="6477533" cy="3479483"/>
          </a:xfrm>
        </p:grpSpPr>
        <p:sp>
          <p:nvSpPr>
            <p:cNvPr name="TextBox 9" id="9"/>
            <p:cNvSpPr txBox="true"/>
            <p:nvPr/>
          </p:nvSpPr>
          <p:spPr>
            <a:xfrm rot="0">
              <a:off x="0" y="-14287"/>
              <a:ext cx="6477533" cy="1457325"/>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TRẢI NGHIỆM</a:t>
              </a:r>
            </a:p>
            <a:p>
              <a:pPr algn="ctr">
                <a:lnSpc>
                  <a:spcPts val="4320"/>
                </a:lnSpc>
              </a:pPr>
              <a:r>
                <a:rPr lang="en-US" spc="359" sz="3600">
                  <a:solidFill>
                    <a:srgbClr val="6BD4CD"/>
                  </a:solidFill>
                  <a:latin typeface="Josefin Sans Regular"/>
                </a:rPr>
                <a:t>CÁ NHÂN</a:t>
              </a:r>
            </a:p>
          </p:txBody>
        </p:sp>
        <p:sp>
          <p:nvSpPr>
            <p:cNvPr name="TextBox 10" id="10"/>
            <p:cNvSpPr txBox="true"/>
            <p:nvPr/>
          </p:nvSpPr>
          <p:spPr>
            <a:xfrm rot="0">
              <a:off x="0" y="1575594"/>
              <a:ext cx="6477533" cy="1925320"/>
            </a:xfrm>
            <a:prstGeom prst="rect">
              <a:avLst/>
            </a:prstGeom>
          </p:spPr>
          <p:txBody>
            <a:bodyPr anchor="t" rtlCol="false" tIns="0" lIns="0" bIns="0" rIns="0">
              <a:spAutoFit/>
            </a:bodyPr>
            <a:lstStyle/>
            <a:p>
              <a:pPr algn="ctr">
                <a:lnSpc>
                  <a:spcPts val="3900"/>
                </a:lnSpc>
              </a:pPr>
              <a:r>
                <a:rPr lang="en-US" sz="2600">
                  <a:solidFill>
                    <a:srgbClr val="6BD4CD"/>
                  </a:solidFill>
                  <a:latin typeface="Josefin Sans Regular"/>
                </a:rPr>
                <a:t>Thuyết trình là công cụ</a:t>
              </a:r>
            </a:p>
            <a:p>
              <a:pPr algn="ctr">
                <a:lnSpc>
                  <a:spcPts val="3900"/>
                </a:lnSpc>
              </a:pPr>
              <a:r>
                <a:rPr lang="en-US" sz="2600">
                  <a:solidFill>
                    <a:srgbClr val="6BD4CD"/>
                  </a:solidFill>
                  <a:latin typeface="Josefin Sans Regular"/>
                </a:rPr>
                <a:t>giao tiếp có thể được dùng</a:t>
              </a:r>
            </a:p>
            <a:p>
              <a:pPr algn="ctr">
                <a:lnSpc>
                  <a:spcPts val="3900"/>
                </a:lnSpc>
              </a:pPr>
              <a:r>
                <a:rPr lang="en-US" sz="2600">
                  <a:solidFill>
                    <a:srgbClr val="6BD4CD"/>
                  </a:solidFill>
                  <a:latin typeface="Josefin Sans Regular"/>
                </a:rPr>
                <a:t>để minh họa.</a:t>
              </a:r>
            </a:p>
          </p:txBody>
        </p:sp>
      </p:grpSp>
      <p:grpSp>
        <p:nvGrpSpPr>
          <p:cNvPr name="Group 11" id="11"/>
          <p:cNvGrpSpPr/>
          <p:nvPr/>
        </p:nvGrpSpPr>
        <p:grpSpPr>
          <a:xfrm rot="0">
            <a:off x="6714925" y="3624382"/>
            <a:ext cx="4858150" cy="3038237"/>
            <a:chOff x="0" y="0"/>
            <a:chExt cx="6477533" cy="4050983"/>
          </a:xfrm>
        </p:grpSpPr>
        <p:sp>
          <p:nvSpPr>
            <p:cNvPr name="TextBox 12" id="12"/>
            <p:cNvSpPr txBox="true"/>
            <p:nvPr/>
          </p:nvSpPr>
          <p:spPr>
            <a:xfrm rot="0">
              <a:off x="0" y="-371475"/>
              <a:ext cx="6477533" cy="1457325"/>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MÔI TRƯỜNG</a:t>
              </a:r>
            </a:p>
            <a:p>
              <a:pPr algn="ctr">
                <a:lnSpc>
                  <a:spcPts val="4320"/>
                </a:lnSpc>
              </a:pPr>
              <a:r>
                <a:rPr lang="en-US" spc="359" sz="3600">
                  <a:solidFill>
                    <a:srgbClr val="04345C"/>
                  </a:solidFill>
                  <a:latin typeface="Josefin Sans Regular"/>
                </a:rPr>
                <a:t>XÃ HỘI</a:t>
              </a:r>
            </a:p>
          </p:txBody>
        </p:sp>
        <p:sp>
          <p:nvSpPr>
            <p:cNvPr name="TextBox 13" id="13"/>
            <p:cNvSpPr txBox="true"/>
            <p:nvPr/>
          </p:nvSpPr>
          <p:spPr>
            <a:xfrm rot="0">
              <a:off x="0" y="-138906"/>
              <a:ext cx="6477533" cy="5211445"/>
            </a:xfrm>
            <a:prstGeom prst="rect">
              <a:avLst/>
            </a:prstGeom>
          </p:spPr>
          <p:txBody>
            <a:bodyPr anchor="t" rtlCol="false" tIns="0" lIns="0" bIns="0" rIns="0">
              <a:spAutoFit/>
            </a:bodyPr>
            <a:lstStyle/>
            <a:p>
              <a:pPr algn="ctr">
                <a:lnSpc>
                  <a:spcPts val="3900"/>
                </a:lnSpc>
              </a:pPr>
            </a:p>
            <a:p>
              <a:pPr algn="ctr">
                <a:lnSpc>
                  <a:spcPts val="3900"/>
                </a:lnSpc>
              </a:pPr>
            </a:p>
            <a:p>
              <a:pPr algn="ctr">
                <a:lnSpc>
                  <a:spcPts val="3900"/>
                </a:lnSpc>
              </a:pPr>
              <a:r>
                <a:rPr lang="en-US" sz="2600">
                  <a:solidFill>
                    <a:srgbClr val="04345C"/>
                  </a:solidFill>
                  <a:latin typeface="Josefin Sans Regular"/>
                </a:rPr>
                <a:t>Hầu hết các bài thuyết trình</a:t>
              </a:r>
            </a:p>
            <a:p>
              <a:pPr algn="ctr">
                <a:lnSpc>
                  <a:spcPts val="3900"/>
                </a:lnSpc>
              </a:pPr>
              <a:r>
                <a:rPr lang="en-US" sz="2600">
                  <a:solidFill>
                    <a:srgbClr val="04345C"/>
                  </a:solidFill>
                  <a:latin typeface="Josefin Sans Regular"/>
                </a:rPr>
                <a:t>đều được trình bày trước</a:t>
              </a:r>
            </a:p>
            <a:p>
              <a:pPr algn="ctr">
                <a:lnSpc>
                  <a:spcPts val="3900"/>
                </a:lnSpc>
              </a:pPr>
              <a:r>
                <a:rPr lang="en-US" sz="2600">
                  <a:solidFill>
                    <a:srgbClr val="04345C"/>
                  </a:solidFill>
                  <a:latin typeface="Josefin Sans Regular"/>
                </a:rPr>
                <a:t>khán giả. Nó phục vụ nhiều</a:t>
              </a:r>
            </a:p>
            <a:p>
              <a:pPr algn="ctr">
                <a:lnSpc>
                  <a:spcPts val="3900"/>
                </a:lnSpc>
              </a:pPr>
              <a:r>
                <a:rPr lang="en-US" sz="2600">
                  <a:solidFill>
                    <a:srgbClr val="04345C"/>
                  </a:solidFill>
                  <a:latin typeface="Josefin Sans Regular"/>
                </a:rPr>
                <a:t>mục đích, vì vậy là công cụ</a:t>
              </a:r>
            </a:p>
            <a:p>
              <a:pPr algn="ctr">
                <a:lnSpc>
                  <a:spcPts val="3900"/>
                </a:lnSpc>
              </a:pPr>
              <a:r>
                <a:rPr lang="en-US" sz="2600">
                  <a:solidFill>
                    <a:srgbClr val="04345C"/>
                  </a:solidFill>
                  <a:latin typeface="Josefin Sans Regular"/>
                </a:rPr>
                <a:t>hữu hiệu để thuyết phục và giảng dạy.</a:t>
              </a:r>
            </a:p>
          </p:txBody>
        </p:sp>
      </p:grpSp>
      <p:grpSp>
        <p:nvGrpSpPr>
          <p:cNvPr name="Group 14" id="14"/>
          <p:cNvGrpSpPr/>
          <p:nvPr/>
        </p:nvGrpSpPr>
        <p:grpSpPr>
          <a:xfrm rot="0">
            <a:off x="12901797" y="3597592"/>
            <a:ext cx="4858150" cy="3091815"/>
            <a:chOff x="0" y="0"/>
            <a:chExt cx="6477533" cy="4122420"/>
          </a:xfrm>
        </p:grpSpPr>
        <p:sp>
          <p:nvSpPr>
            <p:cNvPr name="TextBox 15" id="15"/>
            <p:cNvSpPr txBox="true"/>
            <p:nvPr/>
          </p:nvSpPr>
          <p:spPr>
            <a:xfrm rot="0">
              <a:off x="0" y="-14287"/>
              <a:ext cx="6477533" cy="1457325"/>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TÁC ĐỘNG ĐẾN MÔI TRƯỜNG</a:t>
              </a:r>
            </a:p>
          </p:txBody>
        </p:sp>
        <p:sp>
          <p:nvSpPr>
            <p:cNvPr name="TextBox 16" id="16"/>
            <p:cNvSpPr txBox="true"/>
            <p:nvPr/>
          </p:nvSpPr>
          <p:spPr>
            <a:xfrm rot="0">
              <a:off x="0" y="911225"/>
              <a:ext cx="6477533" cy="3896995"/>
            </a:xfrm>
            <a:prstGeom prst="rect">
              <a:avLst/>
            </a:prstGeom>
          </p:spPr>
          <p:txBody>
            <a:bodyPr anchor="t" rtlCol="false" tIns="0" lIns="0" bIns="0" rIns="0">
              <a:spAutoFit/>
            </a:bodyPr>
            <a:lstStyle/>
            <a:p>
              <a:pPr algn="ctr">
                <a:lnSpc>
                  <a:spcPts val="3900"/>
                </a:lnSpc>
              </a:pPr>
            </a:p>
            <a:p>
              <a:pPr algn="ctr">
                <a:lnSpc>
                  <a:spcPts val="3900"/>
                </a:lnSpc>
              </a:pPr>
              <a:r>
                <a:rPr lang="en-US" sz="2600">
                  <a:solidFill>
                    <a:srgbClr val="6BD4CD"/>
                  </a:solidFill>
                  <a:latin typeface="Josefin Sans Regular"/>
                </a:rPr>
                <a:t>Hãy bắt đầu với việc lên bố cục các chủ điểm và xác định các ý</a:t>
              </a:r>
            </a:p>
            <a:p>
              <a:pPr algn="ctr">
                <a:lnSpc>
                  <a:spcPts val="3900"/>
                </a:lnSpc>
              </a:pPr>
              <a:r>
                <a:rPr lang="en-US" sz="2600">
                  <a:solidFill>
                    <a:srgbClr val="6BD4CD"/>
                  </a:solidFill>
                  <a:latin typeface="Josefin Sans Regular"/>
                </a:rPr>
                <a:t>nổi bật có thể áp dụng cho</a:t>
              </a:r>
            </a:p>
            <a:p>
              <a:pPr algn="ctr">
                <a:lnSpc>
                  <a:spcPts val="3900"/>
                </a:lnSpc>
              </a:pPr>
              <a:r>
                <a:rPr lang="en-US" sz="2600">
                  <a:solidFill>
                    <a:srgbClr val="6BD4CD"/>
                  </a:solidFill>
                  <a:latin typeface="Josefin Sans Regular"/>
                </a:rPr>
                <a:t>bất kỳ chủ đề nào bạn muốn thảo luận.</a:t>
              </a:r>
            </a:p>
          </p:txBody>
        </p:sp>
      </p:grpSp>
      <p:grpSp>
        <p:nvGrpSpPr>
          <p:cNvPr name="Group 17" id="17"/>
          <p:cNvGrpSpPr/>
          <p:nvPr/>
        </p:nvGrpSpPr>
        <p:grpSpPr>
          <a:xfrm rot="0">
            <a:off x="17259300" y="8401050"/>
            <a:ext cx="1181100" cy="1181100"/>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9" id="19"/>
          <p:cNvGrpSpPr/>
          <p:nvPr/>
        </p:nvGrpSpPr>
        <p:grpSpPr>
          <a:xfrm rot="0">
            <a:off x="609600" y="742950"/>
            <a:ext cx="571500" cy="571500"/>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602341">
            <a:off x="11662751" y="2855952"/>
            <a:ext cx="8685195" cy="900020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397579">
            <a:off x="15243511" y="-1356315"/>
            <a:ext cx="4603079" cy="477003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2566642" y="4518834"/>
            <a:ext cx="6348203" cy="6578449"/>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698564">
            <a:off x="-2337952" y="-3928601"/>
            <a:ext cx="8685195" cy="9000202"/>
          </a:xfrm>
          <a:prstGeom prst="rect">
            <a:avLst/>
          </a:prstGeom>
        </p:spPr>
      </p:pic>
      <p:grpSp>
        <p:nvGrpSpPr>
          <p:cNvPr name="Group 6" id="6"/>
          <p:cNvGrpSpPr/>
          <p:nvPr/>
        </p:nvGrpSpPr>
        <p:grpSpPr>
          <a:xfrm rot="0">
            <a:off x="16132810" y="571500"/>
            <a:ext cx="571500" cy="5715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701972">
            <a:off x="14333031" y="-879743"/>
            <a:ext cx="1697903" cy="1759485"/>
          </a:xfrm>
          <a:prstGeom prst="rect">
            <a:avLst/>
          </a:prstGeom>
        </p:spPr>
      </p:pic>
      <p:grpSp>
        <p:nvGrpSpPr>
          <p:cNvPr name="Group 9" id="9"/>
          <p:cNvGrpSpPr>
            <a:grpSpLocks noChangeAspect="true"/>
          </p:cNvGrpSpPr>
          <p:nvPr/>
        </p:nvGrpSpPr>
        <p:grpSpPr>
          <a:xfrm rot="0">
            <a:off x="354322" y="4403303"/>
            <a:ext cx="5340478" cy="5067795"/>
            <a:chOff x="0" y="0"/>
            <a:chExt cx="2636520" cy="2501900"/>
          </a:xfrm>
        </p:grpSpPr>
        <p:sp>
          <p:nvSpPr>
            <p:cNvPr name="Freeform 10" id="10"/>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solidFill>
              <a:srgbClr val="FFFFFF"/>
            </a:solidFill>
            <a:ln>
              <a:solidFill>
                <a:srgbClr val="000000"/>
              </a:solidFill>
            </a:ln>
          </p:spPr>
        </p:sp>
      </p:grpSp>
      <p:grpSp>
        <p:nvGrpSpPr>
          <p:cNvPr name="Group 11" id="11"/>
          <p:cNvGrpSpPr/>
          <p:nvPr/>
        </p:nvGrpSpPr>
        <p:grpSpPr>
          <a:xfrm rot="0">
            <a:off x="-320056" y="8046850"/>
            <a:ext cx="1348756" cy="1348756"/>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3" id="13"/>
          <p:cNvGrpSpPr>
            <a:grpSpLocks noChangeAspect="true"/>
          </p:cNvGrpSpPr>
          <p:nvPr/>
        </p:nvGrpSpPr>
        <p:grpSpPr>
          <a:xfrm rot="0">
            <a:off x="12204572" y="1314450"/>
            <a:ext cx="5340478" cy="5067795"/>
            <a:chOff x="0" y="0"/>
            <a:chExt cx="2636520" cy="2501900"/>
          </a:xfrm>
        </p:grpSpPr>
        <p:sp>
          <p:nvSpPr>
            <p:cNvPr name="Freeform 14" id="14"/>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solidFill>
              <a:srgbClr val="FFFFFF"/>
            </a:solidFill>
            <a:ln>
              <a:solidFill>
                <a:srgbClr val="000000"/>
              </a:solidFill>
            </a:ln>
          </p:spPr>
        </p:sp>
      </p:grpSp>
      <p:grpSp>
        <p:nvGrpSpPr>
          <p:cNvPr name="Group 15" id="15"/>
          <p:cNvGrpSpPr>
            <a:grpSpLocks noChangeAspect="true"/>
          </p:cNvGrpSpPr>
          <p:nvPr/>
        </p:nvGrpSpPr>
        <p:grpSpPr>
          <a:xfrm rot="0">
            <a:off x="6619784" y="1978770"/>
            <a:ext cx="6762932" cy="6927580"/>
            <a:chOff x="0" y="0"/>
            <a:chExt cx="2086610" cy="2137410"/>
          </a:xfrm>
        </p:grpSpPr>
        <p:sp>
          <p:nvSpPr>
            <p:cNvPr name="Freeform 16" id="16"/>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solidFill>
              <a:srgbClr val="FFFFFF"/>
            </a:solidFill>
            <a:ln>
              <a:solidFill>
                <a:srgbClr val="000000"/>
              </a:solidFill>
            </a:ln>
          </p:spPr>
        </p:sp>
      </p:grpSp>
      <p:grpSp>
        <p:nvGrpSpPr>
          <p:cNvPr name="Group 17" id="17"/>
          <p:cNvGrpSpPr>
            <a:grpSpLocks noChangeAspect="true"/>
          </p:cNvGrpSpPr>
          <p:nvPr/>
        </p:nvGrpSpPr>
        <p:grpSpPr>
          <a:xfrm rot="0">
            <a:off x="3421787" y="1314450"/>
            <a:ext cx="4546025" cy="4656702"/>
            <a:chOff x="0" y="0"/>
            <a:chExt cx="2086610" cy="2137410"/>
          </a:xfrm>
        </p:grpSpPr>
        <p:sp>
          <p:nvSpPr>
            <p:cNvPr name="Freeform 18" id="18"/>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solidFill>
              <a:srgbClr val="FFFFFF"/>
            </a:solidFill>
            <a:ln>
              <a:solidFill>
                <a:srgbClr val="000000"/>
              </a:solidFill>
            </a:ln>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444223" y="5750572"/>
            <a:ext cx="5630153" cy="583435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330784">
            <a:off x="12533903" y="-1735936"/>
            <a:ext cx="8422052" cy="8727515"/>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568643">
            <a:off x="-2270898" y="4389359"/>
            <a:ext cx="6599197" cy="6838546"/>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53010">
            <a:off x="-2653501" y="-3517467"/>
            <a:ext cx="8774102" cy="9092333"/>
          </a:xfrm>
          <a:prstGeom prst="rect">
            <a:avLst/>
          </a:prstGeom>
        </p:spPr>
      </p:pic>
      <p:grpSp>
        <p:nvGrpSpPr>
          <p:cNvPr name="Group 6" id="6"/>
          <p:cNvGrpSpPr>
            <a:grpSpLocks noChangeAspect="true"/>
          </p:cNvGrpSpPr>
          <p:nvPr/>
        </p:nvGrpSpPr>
        <p:grpSpPr>
          <a:xfrm rot="0">
            <a:off x="724197" y="1842411"/>
            <a:ext cx="5845335" cy="5546874"/>
            <a:chOff x="0" y="0"/>
            <a:chExt cx="2636520" cy="2501900"/>
          </a:xfrm>
        </p:grpSpPr>
        <p:sp>
          <p:nvSpPr>
            <p:cNvPr name="Freeform 7" id="7"/>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blipFill>
              <a:blip r:embed="rId4"/>
              <a:stretch>
                <a:fillRect l="0" r="0" t="-18741" b="-39339"/>
              </a:stretch>
            </a:blipFill>
          </p:spPr>
        </p:sp>
      </p:grpSp>
      <p:grpSp>
        <p:nvGrpSpPr>
          <p:cNvPr name="Group 8" id="8"/>
          <p:cNvGrpSpPr>
            <a:grpSpLocks noChangeAspect="true"/>
          </p:cNvGrpSpPr>
          <p:nvPr/>
        </p:nvGrpSpPr>
        <p:grpSpPr>
          <a:xfrm rot="0">
            <a:off x="11903326" y="1930121"/>
            <a:ext cx="5660477" cy="5371455"/>
            <a:chOff x="0" y="0"/>
            <a:chExt cx="2636520" cy="2501900"/>
          </a:xfrm>
        </p:grpSpPr>
        <p:sp>
          <p:nvSpPr>
            <p:cNvPr name="Freeform 9" id="9"/>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blipFill>
              <a:blip r:embed="rId5"/>
              <a:stretch>
                <a:fillRect l="0" r="0" t="-10605" b="-47475"/>
              </a:stretch>
            </a:blipFill>
          </p:spPr>
        </p:sp>
      </p:grpSp>
      <p:grpSp>
        <p:nvGrpSpPr>
          <p:cNvPr name="Group 10" id="10"/>
          <p:cNvGrpSpPr>
            <a:grpSpLocks noChangeAspect="true"/>
          </p:cNvGrpSpPr>
          <p:nvPr/>
        </p:nvGrpSpPr>
        <p:grpSpPr>
          <a:xfrm rot="0">
            <a:off x="6158453" y="1154866"/>
            <a:ext cx="6081857" cy="6229924"/>
            <a:chOff x="0" y="0"/>
            <a:chExt cx="2086610" cy="2137410"/>
          </a:xfrm>
        </p:grpSpPr>
        <p:sp>
          <p:nvSpPr>
            <p:cNvPr name="Freeform 11" id="11"/>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6"/>
              <a:stretch>
                <a:fillRect l="0" r="0" t="-44162" b="-2549"/>
              </a:stretch>
            </a:blipFill>
          </p:spPr>
        </p:sp>
      </p:grpSp>
      <p:grpSp>
        <p:nvGrpSpPr>
          <p:cNvPr name="Group 12" id="12"/>
          <p:cNvGrpSpPr/>
          <p:nvPr/>
        </p:nvGrpSpPr>
        <p:grpSpPr>
          <a:xfrm rot="0">
            <a:off x="1074914" y="7957582"/>
            <a:ext cx="5143900" cy="1174552"/>
            <a:chOff x="0" y="0"/>
            <a:chExt cx="6858533" cy="1566069"/>
          </a:xfrm>
        </p:grpSpPr>
        <p:sp>
          <p:nvSpPr>
            <p:cNvPr name="TextBox 13" id="13"/>
            <p:cNvSpPr txBox="true"/>
            <p:nvPr/>
          </p:nvSpPr>
          <p:spPr>
            <a:xfrm rot="0">
              <a:off x="0" y="0"/>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HOÀI VŨ</a:t>
              </a:r>
            </a:p>
          </p:txBody>
        </p:sp>
        <p:sp>
          <p:nvSpPr>
            <p:cNvPr name="TextBox 14" id="14"/>
            <p:cNvSpPr txBox="true"/>
            <p:nvPr/>
          </p:nvSpPr>
          <p:spPr>
            <a:xfrm rot="0">
              <a:off x="0" y="869553"/>
              <a:ext cx="6858533" cy="700088"/>
            </a:xfrm>
            <a:prstGeom prst="rect">
              <a:avLst/>
            </a:prstGeom>
          </p:spPr>
          <p:txBody>
            <a:bodyPr anchor="t" rtlCol="false" tIns="0" lIns="0" bIns="0" rIns="0">
              <a:spAutoFit/>
            </a:bodyPr>
            <a:lstStyle/>
            <a:p>
              <a:pPr algn="ctr">
                <a:lnSpc>
                  <a:spcPts val="4500"/>
                </a:lnSpc>
              </a:pPr>
              <a:r>
                <a:rPr lang="en-US" sz="3000">
                  <a:solidFill>
                    <a:srgbClr val="04345C"/>
                  </a:solidFill>
                  <a:latin typeface="Josefin Sans Regular"/>
                </a:rPr>
                <a:t>Trưởng phòng Thiết kế</a:t>
              </a:r>
            </a:p>
          </p:txBody>
        </p:sp>
      </p:grpSp>
      <p:grpSp>
        <p:nvGrpSpPr>
          <p:cNvPr name="Group 15" id="15"/>
          <p:cNvGrpSpPr/>
          <p:nvPr/>
        </p:nvGrpSpPr>
        <p:grpSpPr>
          <a:xfrm rot="0">
            <a:off x="6633502" y="7957582"/>
            <a:ext cx="5143900" cy="1174552"/>
            <a:chOff x="0" y="0"/>
            <a:chExt cx="6858533" cy="1566069"/>
          </a:xfrm>
        </p:grpSpPr>
        <p:sp>
          <p:nvSpPr>
            <p:cNvPr name="TextBox 16" id="16"/>
            <p:cNvSpPr txBox="true"/>
            <p:nvPr/>
          </p:nvSpPr>
          <p:spPr>
            <a:xfrm rot="0">
              <a:off x="0" y="0"/>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TRỊNH KIM HUỆ</a:t>
              </a:r>
            </a:p>
          </p:txBody>
        </p:sp>
        <p:sp>
          <p:nvSpPr>
            <p:cNvPr name="TextBox 17" id="17"/>
            <p:cNvSpPr txBox="true"/>
            <p:nvPr/>
          </p:nvSpPr>
          <p:spPr>
            <a:xfrm rot="0">
              <a:off x="0" y="873125"/>
              <a:ext cx="6858533" cy="700088"/>
            </a:xfrm>
            <a:prstGeom prst="rect">
              <a:avLst/>
            </a:prstGeom>
          </p:spPr>
          <p:txBody>
            <a:bodyPr anchor="t" rtlCol="false" tIns="0" lIns="0" bIns="0" rIns="0">
              <a:spAutoFit/>
            </a:bodyPr>
            <a:lstStyle/>
            <a:p>
              <a:pPr algn="ctr">
                <a:lnSpc>
                  <a:spcPts val="4500"/>
                </a:lnSpc>
              </a:pPr>
              <a:r>
                <a:rPr lang="en-US" sz="3000">
                  <a:solidFill>
                    <a:srgbClr val="04345C"/>
                  </a:solidFill>
                  <a:latin typeface="Josefin Sans Regular"/>
                </a:rPr>
                <a:t>Chuyên viên Nghiên cứu</a:t>
              </a:r>
            </a:p>
          </p:txBody>
        </p:sp>
      </p:grpSp>
      <p:grpSp>
        <p:nvGrpSpPr>
          <p:cNvPr name="Group 18" id="18"/>
          <p:cNvGrpSpPr/>
          <p:nvPr/>
        </p:nvGrpSpPr>
        <p:grpSpPr>
          <a:xfrm rot="0">
            <a:off x="12161614" y="7957582"/>
            <a:ext cx="5143900" cy="1174552"/>
            <a:chOff x="0" y="0"/>
            <a:chExt cx="6858533" cy="1566069"/>
          </a:xfrm>
        </p:grpSpPr>
        <p:sp>
          <p:nvSpPr>
            <p:cNvPr name="TextBox 19" id="19"/>
            <p:cNvSpPr txBox="true"/>
            <p:nvPr/>
          </p:nvSpPr>
          <p:spPr>
            <a:xfrm rot="0">
              <a:off x="0" y="0"/>
              <a:ext cx="6858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MÃ PHƯƠNG THẢO</a:t>
              </a:r>
            </a:p>
          </p:txBody>
        </p:sp>
        <p:sp>
          <p:nvSpPr>
            <p:cNvPr name="TextBox 20" id="20"/>
            <p:cNvSpPr txBox="true"/>
            <p:nvPr/>
          </p:nvSpPr>
          <p:spPr>
            <a:xfrm rot="0">
              <a:off x="0" y="873125"/>
              <a:ext cx="6858533" cy="700088"/>
            </a:xfrm>
            <a:prstGeom prst="rect">
              <a:avLst/>
            </a:prstGeom>
          </p:spPr>
          <p:txBody>
            <a:bodyPr anchor="t" rtlCol="false" tIns="0" lIns="0" bIns="0" rIns="0">
              <a:spAutoFit/>
            </a:bodyPr>
            <a:lstStyle/>
            <a:p>
              <a:pPr algn="ctr">
                <a:lnSpc>
                  <a:spcPts val="4500"/>
                </a:lnSpc>
              </a:pPr>
              <a:r>
                <a:rPr lang="en-US" sz="3000">
                  <a:solidFill>
                    <a:srgbClr val="04345C"/>
                  </a:solidFill>
                  <a:latin typeface="Josefin Sans Regular"/>
                </a:rPr>
                <a:t>Trợ lý Nghiên cứu</a:t>
              </a:r>
            </a:p>
          </p:txBody>
        </p:sp>
      </p:grpSp>
      <p:grpSp>
        <p:nvGrpSpPr>
          <p:cNvPr name="Group 21" id="21"/>
          <p:cNvGrpSpPr/>
          <p:nvPr/>
        </p:nvGrpSpPr>
        <p:grpSpPr>
          <a:xfrm rot="0">
            <a:off x="17259300" y="9258300"/>
            <a:ext cx="571500" cy="571500"/>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name="Group 23" id="23"/>
          <p:cNvGrpSpPr/>
          <p:nvPr/>
        </p:nvGrpSpPr>
        <p:grpSpPr>
          <a:xfrm rot="0">
            <a:off x="400536" y="-320056"/>
            <a:ext cx="1348756" cy="1348756"/>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0832">
            <a:off x="17628384" y="7233522"/>
            <a:ext cx="1772183" cy="1836459"/>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104349">
            <a:off x="-3697437" y="-743107"/>
            <a:ext cx="8880774" cy="9202874"/>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375633">
            <a:off x="-489467" y="7372231"/>
            <a:ext cx="4693285" cy="4863507"/>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420793">
            <a:off x="10604897" y="-4495251"/>
            <a:ext cx="9951332" cy="10312261"/>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26155">
            <a:off x="14550252" y="5010054"/>
            <a:ext cx="6599197" cy="6838546"/>
          </a:xfrm>
          <a:prstGeom prst="rect">
            <a:avLst/>
          </a:prstGeom>
        </p:spPr>
      </p:pic>
      <p:grpSp>
        <p:nvGrpSpPr>
          <p:cNvPr name="Group 6" id="6"/>
          <p:cNvGrpSpPr>
            <a:grpSpLocks noChangeAspect="true"/>
          </p:cNvGrpSpPr>
          <p:nvPr/>
        </p:nvGrpSpPr>
        <p:grpSpPr>
          <a:xfrm rot="0">
            <a:off x="10335042" y="1496600"/>
            <a:ext cx="7686258" cy="7293800"/>
            <a:chOff x="0" y="0"/>
            <a:chExt cx="2636520" cy="2501900"/>
          </a:xfrm>
        </p:grpSpPr>
        <p:sp>
          <p:nvSpPr>
            <p:cNvPr name="Freeform 7" id="7"/>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solidFill>
              <a:srgbClr val="FFFFFF"/>
            </a:solidFill>
            <a:ln>
              <a:solidFill>
                <a:srgbClr val="000000"/>
              </a:solidFill>
            </a:ln>
          </p:spPr>
        </p:sp>
      </p:grpSp>
      <p:grpSp>
        <p:nvGrpSpPr>
          <p:cNvPr name="Group 8" id="8"/>
          <p:cNvGrpSpPr/>
          <p:nvPr/>
        </p:nvGrpSpPr>
        <p:grpSpPr>
          <a:xfrm rot="0">
            <a:off x="1028700" y="3000673"/>
            <a:ext cx="7868050" cy="4285655"/>
            <a:chOff x="0" y="0"/>
            <a:chExt cx="10490733" cy="5714206"/>
          </a:xfrm>
        </p:grpSpPr>
        <p:sp>
          <p:nvSpPr>
            <p:cNvPr name="TextBox 9" id="9"/>
            <p:cNvSpPr txBox="true"/>
            <p:nvPr/>
          </p:nvSpPr>
          <p:spPr>
            <a:xfrm rot="0">
              <a:off x="0" y="-7144"/>
              <a:ext cx="10490733" cy="728662"/>
            </a:xfrm>
            <a:prstGeom prst="rect">
              <a:avLst/>
            </a:prstGeom>
          </p:spPr>
          <p:txBody>
            <a:bodyPr anchor="t" rtlCol="false" tIns="0" lIns="0" bIns="0" rIns="0">
              <a:spAutoFit/>
            </a:bodyPr>
            <a:lstStyle/>
            <a:p>
              <a:pPr>
                <a:lnSpc>
                  <a:spcPts val="4320"/>
                </a:lnSpc>
              </a:pPr>
              <a:r>
                <a:rPr lang="en-US" spc="359" sz="3600">
                  <a:solidFill>
                    <a:srgbClr val="6BD4CD"/>
                  </a:solidFill>
                  <a:latin typeface="Josefin Sans Regular"/>
                </a:rPr>
                <a:t>ĐỊA CHỈ</a:t>
              </a:r>
            </a:p>
          </p:txBody>
        </p:sp>
        <p:sp>
          <p:nvSpPr>
            <p:cNvPr name="TextBox 10" id="10"/>
            <p:cNvSpPr txBox="true"/>
            <p:nvPr/>
          </p:nvSpPr>
          <p:spPr>
            <a:xfrm rot="0">
              <a:off x="0" y="881162"/>
              <a:ext cx="10490733" cy="676870"/>
            </a:xfrm>
            <a:prstGeom prst="rect">
              <a:avLst/>
            </a:prstGeom>
          </p:spPr>
          <p:txBody>
            <a:bodyPr anchor="t" rtlCol="false" tIns="0" lIns="0" bIns="0" rIns="0">
              <a:spAutoFit/>
            </a:bodyPr>
            <a:lstStyle/>
            <a:p>
              <a:pPr>
                <a:lnSpc>
                  <a:spcPts val="4341"/>
                </a:lnSpc>
              </a:pPr>
              <a:r>
                <a:rPr lang="en-US" sz="2894">
                  <a:solidFill>
                    <a:srgbClr val="6BD4CD"/>
                  </a:solidFill>
                  <a:latin typeface="Josefin Sans Regular"/>
                </a:rPr>
                <a:t>Số 218 Nguyễn Du, Quận 1, TPHCM, Việt Nam</a:t>
              </a:r>
            </a:p>
          </p:txBody>
        </p:sp>
        <p:sp>
          <p:nvSpPr>
            <p:cNvPr name="TextBox 11" id="11"/>
            <p:cNvSpPr txBox="true"/>
            <p:nvPr/>
          </p:nvSpPr>
          <p:spPr>
            <a:xfrm rot="0">
              <a:off x="0" y="2066925"/>
              <a:ext cx="10490733" cy="728662"/>
            </a:xfrm>
            <a:prstGeom prst="rect">
              <a:avLst/>
            </a:prstGeom>
          </p:spPr>
          <p:txBody>
            <a:bodyPr anchor="t" rtlCol="false" tIns="0" lIns="0" bIns="0" rIns="0">
              <a:spAutoFit/>
            </a:bodyPr>
            <a:lstStyle/>
            <a:p>
              <a:pPr>
                <a:lnSpc>
                  <a:spcPts val="4320"/>
                </a:lnSpc>
              </a:pPr>
              <a:r>
                <a:rPr lang="en-US" spc="359" sz="3600">
                  <a:solidFill>
                    <a:srgbClr val="6BD4CD"/>
                  </a:solidFill>
                  <a:latin typeface="Josefin Sans Regular"/>
                </a:rPr>
                <a:t>ĐIỆN THOẠI</a:t>
              </a:r>
            </a:p>
          </p:txBody>
        </p:sp>
        <p:sp>
          <p:nvSpPr>
            <p:cNvPr name="TextBox 12" id="12"/>
            <p:cNvSpPr txBox="true"/>
            <p:nvPr/>
          </p:nvSpPr>
          <p:spPr>
            <a:xfrm rot="0">
              <a:off x="0" y="4140994"/>
              <a:ext cx="10490733" cy="728662"/>
            </a:xfrm>
            <a:prstGeom prst="rect">
              <a:avLst/>
            </a:prstGeom>
          </p:spPr>
          <p:txBody>
            <a:bodyPr anchor="t" rtlCol="false" tIns="0" lIns="0" bIns="0" rIns="0">
              <a:spAutoFit/>
            </a:bodyPr>
            <a:lstStyle/>
            <a:p>
              <a:pPr>
                <a:lnSpc>
                  <a:spcPts val="4320"/>
                </a:lnSpc>
              </a:pPr>
              <a:r>
                <a:rPr lang="en-US" spc="359" sz="3600">
                  <a:solidFill>
                    <a:srgbClr val="6BD4CD"/>
                  </a:solidFill>
                  <a:latin typeface="Josefin Sans Regular"/>
                </a:rPr>
                <a:t>EMAIL</a:t>
              </a:r>
            </a:p>
          </p:txBody>
        </p:sp>
        <p:sp>
          <p:nvSpPr>
            <p:cNvPr name="TextBox 13" id="13"/>
            <p:cNvSpPr txBox="true"/>
            <p:nvPr/>
          </p:nvSpPr>
          <p:spPr>
            <a:xfrm rot="0">
              <a:off x="0" y="2943622"/>
              <a:ext cx="10490733" cy="700088"/>
            </a:xfrm>
            <a:prstGeom prst="rect">
              <a:avLst/>
            </a:prstGeom>
          </p:spPr>
          <p:txBody>
            <a:bodyPr anchor="t" rtlCol="false" tIns="0" lIns="0" bIns="0" rIns="0">
              <a:spAutoFit/>
            </a:bodyPr>
            <a:lstStyle/>
            <a:p>
              <a:pPr>
                <a:lnSpc>
                  <a:spcPts val="4500"/>
                </a:lnSpc>
              </a:pPr>
              <a:r>
                <a:rPr lang="en-US" sz="3000">
                  <a:solidFill>
                    <a:srgbClr val="6BD4CD"/>
                  </a:solidFill>
                  <a:latin typeface="Josefin Sans Regular"/>
                </a:rPr>
                <a:t>0912 345 678</a:t>
              </a:r>
            </a:p>
          </p:txBody>
        </p:sp>
        <p:sp>
          <p:nvSpPr>
            <p:cNvPr name="TextBox 14" id="14"/>
            <p:cNvSpPr txBox="true"/>
            <p:nvPr/>
          </p:nvSpPr>
          <p:spPr>
            <a:xfrm rot="0">
              <a:off x="0" y="5017691"/>
              <a:ext cx="10490733" cy="700088"/>
            </a:xfrm>
            <a:prstGeom prst="rect">
              <a:avLst/>
            </a:prstGeom>
          </p:spPr>
          <p:txBody>
            <a:bodyPr anchor="t" rtlCol="false" tIns="0" lIns="0" bIns="0" rIns="0">
              <a:spAutoFit/>
            </a:bodyPr>
            <a:lstStyle/>
            <a:p>
              <a:pPr>
                <a:lnSpc>
                  <a:spcPts val="4500"/>
                </a:lnSpc>
              </a:pPr>
              <a:r>
                <a:rPr lang="en-US" sz="3000">
                  <a:solidFill>
                    <a:srgbClr val="6BD4CD"/>
                  </a:solidFill>
                  <a:latin typeface="Josefin Sans Regular"/>
                </a:rPr>
                <a:t>xinchao@trangwebhay.vn</a:t>
              </a:r>
            </a:p>
          </p:txBody>
        </p:sp>
      </p:grpSp>
      <p:grpSp>
        <p:nvGrpSpPr>
          <p:cNvPr name="Group 15" id="15"/>
          <p:cNvGrpSpPr/>
          <p:nvPr/>
        </p:nvGrpSpPr>
        <p:grpSpPr>
          <a:xfrm rot="0">
            <a:off x="742950" y="8972550"/>
            <a:ext cx="571500" cy="571500"/>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7" id="17"/>
          <p:cNvGrpSpPr/>
          <p:nvPr/>
        </p:nvGrpSpPr>
        <p:grpSpPr>
          <a:xfrm rot="0">
            <a:off x="16668750" y="-152400"/>
            <a:ext cx="1181100" cy="1181100"/>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2128">
            <a:off x="16847719" y="1207876"/>
            <a:ext cx="2880563" cy="2985039"/>
          </a:xfrm>
          <a:prstGeom prst="rect">
            <a:avLst/>
          </a:prstGeom>
        </p:spPr>
      </p:pic>
      <p:pic>
        <p:nvPicPr>
          <p:cNvPr name="Picture 20" id="2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0751">
            <a:off x="-1159842" y="7320093"/>
            <a:ext cx="1797140" cy="1862321"/>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p:cSld>
    <p:bg>
      <p:bgPr>
        <a:solidFill>
          <a:srgbClr val="04345C"/>
        </a:solidFill>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90983">
            <a:off x="11716052" y="2526568"/>
            <a:ext cx="9150167" cy="9482039"/>
          </a:xfrm>
          <a:prstGeom prst="rect">
            <a:avLst/>
          </a:prstGeom>
        </p:spPr>
      </p:pic>
      <p:grpSp>
        <p:nvGrpSpPr>
          <p:cNvPr name="Group 3" id="3"/>
          <p:cNvGrpSpPr/>
          <p:nvPr/>
        </p:nvGrpSpPr>
        <p:grpSpPr>
          <a:xfrm rot="0">
            <a:off x="17259300" y="8401050"/>
            <a:ext cx="1181100" cy="1181100"/>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023622">
            <a:off x="-3311325" y="-3250085"/>
            <a:ext cx="9403949" cy="9745025"/>
          </a:xfrm>
          <a:prstGeom prst="rect">
            <a:avLst/>
          </a:prstGeom>
        </p:spPr>
      </p:pic>
      <p:grpSp>
        <p:nvGrpSpPr>
          <p:cNvPr name="Group 6" id="6"/>
          <p:cNvGrpSpPr/>
          <p:nvPr/>
        </p:nvGrpSpPr>
        <p:grpSpPr>
          <a:xfrm rot="0">
            <a:off x="609600" y="742950"/>
            <a:ext cx="571500" cy="5715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name="Picture 8" id="8"/>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426273">
            <a:off x="13726375" y="-2492852"/>
            <a:ext cx="5636585" cy="5841021"/>
          </a:xfrm>
          <a:prstGeom prst="rect">
            <a:avLst/>
          </a:prstGeom>
        </p:spPr>
      </p:pic>
      <p:pic>
        <p:nvPicPr>
          <p:cNvPr name="Picture 9" id="9"/>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343374">
            <a:off x="-1445467" y="5771014"/>
            <a:ext cx="5597553" cy="5800573"/>
          </a:xfrm>
          <a:prstGeom prst="rect">
            <a:avLst/>
          </a:prstGeom>
        </p:spPr>
      </p:pic>
      <p:grpSp>
        <p:nvGrpSpPr>
          <p:cNvPr name="Group 10" id="10"/>
          <p:cNvGrpSpPr/>
          <p:nvPr/>
        </p:nvGrpSpPr>
        <p:grpSpPr>
          <a:xfrm rot="0">
            <a:off x="1028700" y="6235912"/>
            <a:ext cx="4858150" cy="1591627"/>
            <a:chOff x="0" y="0"/>
            <a:chExt cx="6477533" cy="2122170"/>
          </a:xfrm>
        </p:grpSpPr>
        <p:sp>
          <p:nvSpPr>
            <p:cNvPr name="TextBox 11" id="11"/>
            <p:cNvSpPr txBox="true"/>
            <p:nvPr/>
          </p:nvSpPr>
          <p:spPr>
            <a:xfrm rot="0">
              <a:off x="0" y="0"/>
              <a:ext cx="6477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TWITTER</a:t>
              </a:r>
            </a:p>
          </p:txBody>
        </p:sp>
        <p:sp>
          <p:nvSpPr>
            <p:cNvPr name="TextBox 12" id="12"/>
            <p:cNvSpPr txBox="true"/>
            <p:nvPr/>
          </p:nvSpPr>
          <p:spPr>
            <a:xfrm rot="0">
              <a:off x="0" y="882650"/>
              <a:ext cx="6477533" cy="1343104"/>
            </a:xfrm>
            <a:prstGeom prst="rect">
              <a:avLst/>
            </a:prstGeom>
          </p:spPr>
          <p:txBody>
            <a:bodyPr anchor="t" rtlCol="false" tIns="0" lIns="0" bIns="0" rIns="0">
              <a:spAutoFit/>
            </a:bodyPr>
            <a:lstStyle/>
            <a:p>
              <a:pPr algn="ctr">
                <a:lnSpc>
                  <a:spcPts val="4216"/>
                </a:lnSpc>
              </a:pPr>
              <a:r>
                <a:rPr lang="en-US" sz="2810">
                  <a:solidFill>
                    <a:srgbClr val="04345C"/>
                  </a:solidFill>
                  <a:latin typeface="Josefin Sans Regular"/>
                </a:rPr>
                <a:t>Thuyết trình là công cụ</a:t>
              </a:r>
            </a:p>
            <a:p>
              <a:pPr algn="ctr">
                <a:lnSpc>
                  <a:spcPts val="4216"/>
                </a:lnSpc>
              </a:pPr>
              <a:r>
                <a:rPr lang="en-US" sz="2810">
                  <a:solidFill>
                    <a:srgbClr val="04345C"/>
                  </a:solidFill>
                  <a:latin typeface="Josefin Sans Regular"/>
                </a:rPr>
                <a:t>giao tiếp có thể được sử dụng.</a:t>
              </a:r>
            </a:p>
          </p:txBody>
        </p:sp>
      </p:grpSp>
      <p:grpSp>
        <p:nvGrpSpPr>
          <p:cNvPr name="Group 13" id="13"/>
          <p:cNvGrpSpPr/>
          <p:nvPr/>
        </p:nvGrpSpPr>
        <p:grpSpPr>
          <a:xfrm rot="0">
            <a:off x="6714925" y="6235912"/>
            <a:ext cx="4858150" cy="1591628"/>
            <a:chOff x="0" y="0"/>
            <a:chExt cx="6477533" cy="2122170"/>
          </a:xfrm>
        </p:grpSpPr>
        <p:sp>
          <p:nvSpPr>
            <p:cNvPr name="TextBox 14" id="14"/>
            <p:cNvSpPr txBox="true"/>
            <p:nvPr/>
          </p:nvSpPr>
          <p:spPr>
            <a:xfrm rot="0">
              <a:off x="0" y="0"/>
              <a:ext cx="6477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FACEBOOK</a:t>
              </a:r>
            </a:p>
          </p:txBody>
        </p:sp>
        <p:sp>
          <p:nvSpPr>
            <p:cNvPr name="TextBox 15" id="15"/>
            <p:cNvSpPr txBox="true"/>
            <p:nvPr/>
          </p:nvSpPr>
          <p:spPr>
            <a:xfrm rot="0">
              <a:off x="0" y="882650"/>
              <a:ext cx="6477533" cy="1343104"/>
            </a:xfrm>
            <a:prstGeom prst="rect">
              <a:avLst/>
            </a:prstGeom>
          </p:spPr>
          <p:txBody>
            <a:bodyPr anchor="t" rtlCol="false" tIns="0" lIns="0" bIns="0" rIns="0">
              <a:spAutoFit/>
            </a:bodyPr>
            <a:lstStyle/>
            <a:p>
              <a:pPr algn="ctr">
                <a:lnSpc>
                  <a:spcPts val="4216"/>
                </a:lnSpc>
              </a:pPr>
              <a:r>
                <a:rPr lang="en-US" sz="2810">
                  <a:solidFill>
                    <a:srgbClr val="04345C"/>
                  </a:solidFill>
                  <a:latin typeface="Josefin Sans Regular"/>
                </a:rPr>
                <a:t>Thuyết trình là công cụ</a:t>
              </a:r>
            </a:p>
            <a:p>
              <a:pPr algn="ctr">
                <a:lnSpc>
                  <a:spcPts val="4216"/>
                </a:lnSpc>
              </a:pPr>
              <a:r>
                <a:rPr lang="en-US" sz="2810">
                  <a:solidFill>
                    <a:srgbClr val="04345C"/>
                  </a:solidFill>
                  <a:latin typeface="Josefin Sans Regular"/>
                </a:rPr>
                <a:t>giao tiếp có thể được sử dụng.</a:t>
              </a:r>
            </a:p>
          </p:txBody>
        </p:sp>
      </p:grpSp>
      <p:grpSp>
        <p:nvGrpSpPr>
          <p:cNvPr name="Group 16" id="16"/>
          <p:cNvGrpSpPr/>
          <p:nvPr/>
        </p:nvGrpSpPr>
        <p:grpSpPr>
          <a:xfrm rot="0">
            <a:off x="12401150" y="6235912"/>
            <a:ext cx="4858150" cy="1591628"/>
            <a:chOff x="0" y="0"/>
            <a:chExt cx="6477533" cy="2122170"/>
          </a:xfrm>
        </p:grpSpPr>
        <p:sp>
          <p:nvSpPr>
            <p:cNvPr name="TextBox 17" id="17"/>
            <p:cNvSpPr txBox="true"/>
            <p:nvPr/>
          </p:nvSpPr>
          <p:spPr>
            <a:xfrm rot="0">
              <a:off x="0" y="0"/>
              <a:ext cx="6477533" cy="728662"/>
            </a:xfrm>
            <a:prstGeom prst="rect">
              <a:avLst/>
            </a:prstGeom>
          </p:spPr>
          <p:txBody>
            <a:bodyPr anchor="t" rtlCol="false" tIns="0" lIns="0" bIns="0" rIns="0">
              <a:spAutoFit/>
            </a:bodyPr>
            <a:lstStyle/>
            <a:p>
              <a:pPr algn="ctr">
                <a:lnSpc>
                  <a:spcPts val="4320"/>
                </a:lnSpc>
              </a:pPr>
              <a:r>
                <a:rPr lang="en-US" spc="359" sz="3600">
                  <a:solidFill>
                    <a:srgbClr val="04345C"/>
                  </a:solidFill>
                  <a:latin typeface="Josefin Sans Regular"/>
                </a:rPr>
                <a:t>LINKEDIN</a:t>
              </a:r>
            </a:p>
          </p:txBody>
        </p:sp>
        <p:sp>
          <p:nvSpPr>
            <p:cNvPr name="TextBox 18" id="18"/>
            <p:cNvSpPr txBox="true"/>
            <p:nvPr/>
          </p:nvSpPr>
          <p:spPr>
            <a:xfrm rot="0">
              <a:off x="0" y="882650"/>
              <a:ext cx="6477533" cy="1343104"/>
            </a:xfrm>
            <a:prstGeom prst="rect">
              <a:avLst/>
            </a:prstGeom>
          </p:spPr>
          <p:txBody>
            <a:bodyPr anchor="t" rtlCol="false" tIns="0" lIns="0" bIns="0" rIns="0">
              <a:spAutoFit/>
            </a:bodyPr>
            <a:lstStyle/>
            <a:p>
              <a:pPr algn="ctr">
                <a:lnSpc>
                  <a:spcPts val="4216"/>
                </a:lnSpc>
              </a:pPr>
              <a:r>
                <a:rPr lang="en-US" sz="2810">
                  <a:solidFill>
                    <a:srgbClr val="04345C"/>
                  </a:solidFill>
                  <a:latin typeface="Josefin Sans Regular"/>
                </a:rPr>
                <a:t>Thuyết trình là công cụ</a:t>
              </a:r>
            </a:p>
            <a:p>
              <a:pPr algn="ctr">
                <a:lnSpc>
                  <a:spcPts val="4216"/>
                </a:lnSpc>
              </a:pPr>
              <a:r>
                <a:rPr lang="en-US" sz="2810">
                  <a:solidFill>
                    <a:srgbClr val="04345C"/>
                  </a:solidFill>
                  <a:latin typeface="Josefin Sans Regular"/>
                </a:rPr>
                <a:t>giao tiếp có thể được sử dụng.</a:t>
              </a:r>
            </a:p>
          </p:txBody>
        </p:sp>
      </p:grpSp>
      <p:grpSp>
        <p:nvGrpSpPr>
          <p:cNvPr name="Group 19" id="19"/>
          <p:cNvGrpSpPr/>
          <p:nvPr/>
        </p:nvGrpSpPr>
        <p:grpSpPr>
          <a:xfrm rot="0">
            <a:off x="1856306" y="2713992"/>
            <a:ext cx="3202938" cy="3273693"/>
            <a:chOff x="0" y="0"/>
            <a:chExt cx="4270583" cy="4364923"/>
          </a:xfrm>
        </p:grpSpPr>
        <p:pic>
          <p:nvPicPr>
            <p:cNvPr name="Picture 20" id="2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08647">
              <a:off x="376370" y="359745"/>
              <a:ext cx="3517844" cy="3645434"/>
            </a:xfrm>
            <a:prstGeom prst="rect">
              <a:avLst/>
            </a:prstGeom>
          </p:spPr>
        </p:pic>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66179" y="1647819"/>
              <a:ext cx="1338225" cy="1083962"/>
            </a:xfrm>
            <a:prstGeom prst="rect">
              <a:avLst/>
            </a:prstGeom>
          </p:spPr>
        </p:pic>
      </p:grpSp>
      <p:grpSp>
        <p:nvGrpSpPr>
          <p:cNvPr name="Group 22" id="22"/>
          <p:cNvGrpSpPr/>
          <p:nvPr/>
        </p:nvGrpSpPr>
        <p:grpSpPr>
          <a:xfrm rot="0">
            <a:off x="7260167" y="2459460"/>
            <a:ext cx="3767666" cy="3782756"/>
            <a:chOff x="0" y="0"/>
            <a:chExt cx="5023554" cy="5043674"/>
          </a:xfrm>
        </p:grpSpPr>
        <p:pic>
          <p:nvPicPr>
            <p:cNvPr name="Picture 23" id="2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484127">
              <a:off x="752855" y="699120"/>
              <a:ext cx="3517844" cy="3645434"/>
            </a:xfrm>
            <a:prstGeom prst="rect">
              <a:avLst/>
            </a:prstGeom>
          </p:spPr>
        </p:pic>
        <p:pic>
          <p:nvPicPr>
            <p:cNvPr name="Picture 24" id="2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824818" y="1842216"/>
              <a:ext cx="1373919" cy="1373919"/>
            </a:xfrm>
            <a:prstGeom prst="rect">
              <a:avLst/>
            </a:prstGeom>
          </p:spPr>
        </p:pic>
      </p:grpSp>
      <p:grpSp>
        <p:nvGrpSpPr>
          <p:cNvPr name="Group 25" id="25"/>
          <p:cNvGrpSpPr/>
          <p:nvPr/>
        </p:nvGrpSpPr>
        <p:grpSpPr>
          <a:xfrm rot="0">
            <a:off x="13115783" y="2613843"/>
            <a:ext cx="3428885" cy="3484998"/>
            <a:chOff x="0" y="0"/>
            <a:chExt cx="4571846" cy="4646664"/>
          </a:xfrm>
        </p:grpSpPr>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569807">
              <a:off x="527001" y="500615"/>
              <a:ext cx="3517844" cy="3645434"/>
            </a:xfrm>
            <a:prstGeom prst="rect">
              <a:avLst/>
            </a:prstGeom>
          </p:spPr>
        </p:pic>
        <p:pic>
          <p:nvPicPr>
            <p:cNvPr name="Picture 27" id="2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98964" y="1629034"/>
              <a:ext cx="1373919" cy="1373919"/>
            </a:xfrm>
            <a:prstGeom prst="rect">
              <a:avLst/>
            </a:prstGeom>
          </p:spPr>
        </p:pic>
      </p:grpSp>
      <p:pic>
        <p:nvPicPr>
          <p:cNvPr name="Picture 28" id="2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7675421">
            <a:off x="1283579" y="-897831"/>
            <a:ext cx="1797140" cy="1862321"/>
          </a:xfrm>
          <a:prstGeom prst="rect">
            <a:avLst/>
          </a:prstGeom>
        </p:spPr>
      </p:pic>
      <p:pic>
        <p:nvPicPr>
          <p:cNvPr name="Picture 29" id="2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3538767">
            <a:off x="14412172" y="9045361"/>
            <a:ext cx="2860667" cy="2964422"/>
          </a:xfrm>
          <a:prstGeom prst="rect">
            <a:avLst/>
          </a:prstGeom>
        </p:spPr>
      </p:pic>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14957">
            <a:off x="11325353" y="2430414"/>
            <a:ext cx="9621533" cy="9970501"/>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591306">
            <a:off x="15506726" y="-868847"/>
            <a:ext cx="1676875" cy="1737694"/>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637705">
            <a:off x="1847673" y="-2417460"/>
            <a:ext cx="14592653" cy="15121920"/>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762824">
            <a:off x="-1040502" y="-1160167"/>
            <a:ext cx="5851798" cy="606403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092154">
            <a:off x="1063492" y="8947778"/>
            <a:ext cx="2787319" cy="2888413"/>
          </a:xfrm>
          <a:prstGeom prst="rect">
            <a:avLst/>
          </a:prstGeom>
        </p:spPr>
      </p:pic>
      <p:grpSp>
        <p:nvGrpSpPr>
          <p:cNvPr name="Group 7" id="7"/>
          <p:cNvGrpSpPr/>
          <p:nvPr/>
        </p:nvGrpSpPr>
        <p:grpSpPr>
          <a:xfrm rot="0">
            <a:off x="-152400" y="7954219"/>
            <a:ext cx="1181100" cy="11811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7259300" y="742950"/>
            <a:ext cx="571500" cy="5715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2485825" y="3466207"/>
            <a:ext cx="13316350" cy="3354586"/>
            <a:chOff x="0" y="0"/>
            <a:chExt cx="17755133" cy="4472781"/>
          </a:xfrm>
        </p:grpSpPr>
        <p:sp>
          <p:nvSpPr>
            <p:cNvPr name="TextBox 12" id="12"/>
            <p:cNvSpPr txBox="true"/>
            <p:nvPr/>
          </p:nvSpPr>
          <p:spPr>
            <a:xfrm rot="0">
              <a:off x="0" y="-8334"/>
              <a:ext cx="17755133" cy="3248025"/>
            </a:xfrm>
            <a:prstGeom prst="rect">
              <a:avLst/>
            </a:prstGeom>
          </p:spPr>
          <p:txBody>
            <a:bodyPr anchor="t" rtlCol="false" tIns="0" lIns="0" bIns="0" rIns="0">
              <a:spAutoFit/>
            </a:bodyPr>
            <a:lstStyle/>
            <a:p>
              <a:pPr algn="ctr">
                <a:lnSpc>
                  <a:spcPts val="9600"/>
                </a:lnSpc>
              </a:pPr>
              <a:r>
                <a:rPr lang="en-US" sz="8000">
                  <a:solidFill>
                    <a:srgbClr val="6BD4CD"/>
                  </a:solidFill>
                  <a:latin typeface="Josefin Sans Regular"/>
                </a:rPr>
                <a:t>Thiết kế là đại sứ thầm lặng của thương hiệu.</a:t>
              </a:r>
            </a:p>
          </p:txBody>
        </p:sp>
        <p:sp>
          <p:nvSpPr>
            <p:cNvPr name="TextBox 13" id="13"/>
            <p:cNvSpPr txBox="true"/>
            <p:nvPr/>
          </p:nvSpPr>
          <p:spPr>
            <a:xfrm rot="0">
              <a:off x="0" y="3751263"/>
              <a:ext cx="17755133" cy="728662"/>
            </a:xfrm>
            <a:prstGeom prst="rect">
              <a:avLst/>
            </a:prstGeom>
          </p:spPr>
          <p:txBody>
            <a:bodyPr anchor="t" rtlCol="false" tIns="0" lIns="0" bIns="0" rIns="0">
              <a:spAutoFit/>
            </a:bodyPr>
            <a:lstStyle/>
            <a:p>
              <a:pPr algn="ctr">
                <a:lnSpc>
                  <a:spcPts val="4319"/>
                </a:lnSpc>
              </a:pPr>
              <a:r>
                <a:rPr lang="en-US" spc="359" sz="3599">
                  <a:solidFill>
                    <a:srgbClr val="6BD4CD"/>
                  </a:solidFill>
                  <a:latin typeface="Josefin Sans Regular"/>
                </a:rPr>
                <a:t>PAUL RAND</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86250">
            <a:off x="-4102298" y="-524776"/>
            <a:ext cx="8880774" cy="9202874"/>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375633">
            <a:off x="-489467" y="7372231"/>
            <a:ext cx="4693285" cy="4863507"/>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087273">
            <a:off x="16499100" y="4419465"/>
            <a:ext cx="6599197" cy="683854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420793">
            <a:off x="10604897" y="-4495251"/>
            <a:ext cx="9951332" cy="10312261"/>
          </a:xfrm>
          <a:prstGeom prst="rect">
            <a:avLst/>
          </a:prstGeom>
        </p:spPr>
      </p:pic>
      <p:grpSp>
        <p:nvGrpSpPr>
          <p:cNvPr name="Group 6" id="6"/>
          <p:cNvGrpSpPr/>
          <p:nvPr/>
        </p:nvGrpSpPr>
        <p:grpSpPr>
          <a:xfrm rot="0">
            <a:off x="457200" y="8972550"/>
            <a:ext cx="571500" cy="5715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a:grpSpLocks noChangeAspect="true"/>
          </p:cNvGrpSpPr>
          <p:nvPr/>
        </p:nvGrpSpPr>
        <p:grpSpPr>
          <a:xfrm rot="0">
            <a:off x="10543471" y="1703835"/>
            <a:ext cx="6715829" cy="6879331"/>
            <a:chOff x="0" y="0"/>
            <a:chExt cx="2086610" cy="2137410"/>
          </a:xfrm>
        </p:grpSpPr>
        <p:sp>
          <p:nvSpPr>
            <p:cNvPr name="Freeform 9" id="9"/>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solidFill>
              <a:srgbClr val="FFFFFF"/>
            </a:solidFill>
            <a:ln>
              <a:solidFill>
                <a:srgbClr val="000000"/>
              </a:solidFill>
            </a:ln>
          </p:spPr>
        </p:sp>
      </p:grpSp>
      <p:grpSp>
        <p:nvGrpSpPr>
          <p:cNvPr name="Group 10" id="10"/>
          <p:cNvGrpSpPr/>
          <p:nvPr/>
        </p:nvGrpSpPr>
        <p:grpSpPr>
          <a:xfrm rot="0">
            <a:off x="16078200" y="2152650"/>
            <a:ext cx="1181100" cy="118110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2" id="12"/>
          <p:cNvGrpSpPr/>
          <p:nvPr/>
        </p:nvGrpSpPr>
        <p:grpSpPr>
          <a:xfrm rot="0">
            <a:off x="1028700" y="3946773"/>
            <a:ext cx="8572900" cy="2393454"/>
            <a:chOff x="0" y="0"/>
            <a:chExt cx="11430533" cy="3191272"/>
          </a:xfrm>
        </p:grpSpPr>
        <p:sp>
          <p:nvSpPr>
            <p:cNvPr name="TextBox 13" id="13"/>
            <p:cNvSpPr txBox="true"/>
            <p:nvPr/>
          </p:nvSpPr>
          <p:spPr>
            <a:xfrm rot="0">
              <a:off x="0" y="-54173"/>
              <a:ext cx="11430533" cy="938213"/>
            </a:xfrm>
            <a:prstGeom prst="rect">
              <a:avLst/>
            </a:prstGeom>
          </p:spPr>
          <p:txBody>
            <a:bodyPr anchor="t" rtlCol="false" tIns="0" lIns="0" bIns="0" rIns="0">
              <a:spAutoFit/>
            </a:bodyPr>
            <a:lstStyle/>
            <a:p>
              <a:pPr>
                <a:lnSpc>
                  <a:spcPts val="5546"/>
                </a:lnSpc>
              </a:pPr>
              <a:r>
                <a:rPr lang="en-US" spc="462" sz="4621">
                  <a:solidFill>
                    <a:srgbClr val="6BD4CD"/>
                  </a:solidFill>
                  <a:latin typeface="Josefin Sans Regular Bold"/>
                </a:rPr>
                <a:t>THIẾT KẾ THỜI SƠ KHỞI</a:t>
              </a:r>
            </a:p>
          </p:txBody>
        </p:sp>
        <p:sp>
          <p:nvSpPr>
            <p:cNvPr name="TextBox 14" id="14"/>
            <p:cNvSpPr txBox="true"/>
            <p:nvPr/>
          </p:nvSpPr>
          <p:spPr>
            <a:xfrm rot="0">
              <a:off x="0" y="890687"/>
              <a:ext cx="11430533" cy="2417564"/>
            </a:xfrm>
            <a:prstGeom prst="rect">
              <a:avLst/>
            </a:prstGeom>
          </p:spPr>
          <p:txBody>
            <a:bodyPr anchor="t" rtlCol="false" tIns="0" lIns="0" bIns="0" rIns="0">
              <a:spAutoFit/>
            </a:bodyPr>
            <a:lstStyle/>
            <a:p>
              <a:pPr>
                <a:lnSpc>
                  <a:spcPts val="3708"/>
                </a:lnSpc>
              </a:pPr>
            </a:p>
            <a:p>
              <a:pPr>
                <a:lnSpc>
                  <a:spcPts val="3708"/>
                </a:lnSpc>
              </a:pPr>
              <a:r>
                <a:rPr lang="en-US" sz="2472">
                  <a:solidFill>
                    <a:srgbClr val="6BD4CD"/>
                  </a:solidFill>
                  <a:latin typeface="Josefin Sans Regular"/>
                </a:rPr>
                <a:t>Thuyết trình là công cụ giao tiếp có thể dùng để giảng dạy,</a:t>
              </a:r>
            </a:p>
            <a:p>
              <a:pPr>
                <a:lnSpc>
                  <a:spcPts val="3708"/>
                </a:lnSpc>
              </a:pPr>
              <a:r>
                <a:rPr lang="en-US" sz="2472">
                  <a:solidFill>
                    <a:srgbClr val="6BD4CD"/>
                  </a:solidFill>
                  <a:latin typeface="Josefin Sans Regular"/>
                </a:rPr>
                <a:t>diễn thuyết, báo cáo và nhiều thứ khác nữa. Hầu hết chúng đều được trình bày trước khán giả.</a:t>
              </a:r>
            </a:p>
          </p:txBody>
        </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059948">
            <a:off x="16604155" y="-438298"/>
            <a:ext cx="2350917" cy="2436183"/>
          </a:xfrm>
          <a:prstGeom prst="rect">
            <a:avLst/>
          </a:prstGeom>
        </p:spPr>
      </p:pic>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782951">
            <a:off x="1393662" y="8897625"/>
            <a:ext cx="1936387" cy="2006618"/>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444223" y="5750572"/>
            <a:ext cx="5630153" cy="5834356"/>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858459">
            <a:off x="11785864" y="-1420005"/>
            <a:ext cx="7958550" cy="8247202"/>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938171">
            <a:off x="-2270898" y="4389359"/>
            <a:ext cx="6599197" cy="6838546"/>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53010">
            <a:off x="-2653501" y="-3517467"/>
            <a:ext cx="8774102" cy="9092333"/>
          </a:xfrm>
          <a:prstGeom prst="rect">
            <a:avLst/>
          </a:prstGeom>
        </p:spPr>
      </p:pic>
      <p:grpSp>
        <p:nvGrpSpPr>
          <p:cNvPr name="Group 6" id="6"/>
          <p:cNvGrpSpPr/>
          <p:nvPr/>
        </p:nvGrpSpPr>
        <p:grpSpPr>
          <a:xfrm rot="0">
            <a:off x="16078200" y="9258300"/>
            <a:ext cx="1181100" cy="11811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8" id="8"/>
          <p:cNvGrpSpPr/>
          <p:nvPr/>
        </p:nvGrpSpPr>
        <p:grpSpPr>
          <a:xfrm rot="0">
            <a:off x="1028700" y="10287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0" id="10"/>
          <p:cNvGrpSpPr/>
          <p:nvPr/>
        </p:nvGrpSpPr>
        <p:grpSpPr>
          <a:xfrm rot="0">
            <a:off x="8686400" y="4086143"/>
            <a:ext cx="8572900" cy="2393454"/>
            <a:chOff x="0" y="0"/>
            <a:chExt cx="11430533" cy="3191272"/>
          </a:xfrm>
        </p:grpSpPr>
        <p:sp>
          <p:nvSpPr>
            <p:cNvPr name="TextBox 11" id="11"/>
            <p:cNvSpPr txBox="true"/>
            <p:nvPr/>
          </p:nvSpPr>
          <p:spPr>
            <a:xfrm rot="0">
              <a:off x="0" y="-432792"/>
              <a:ext cx="11430533" cy="1695450"/>
            </a:xfrm>
            <a:prstGeom prst="rect">
              <a:avLst/>
            </a:prstGeom>
          </p:spPr>
          <p:txBody>
            <a:bodyPr anchor="t" rtlCol="false" tIns="0" lIns="0" bIns="0" rIns="0">
              <a:spAutoFit/>
            </a:bodyPr>
            <a:lstStyle/>
            <a:p>
              <a:pPr algn="r">
                <a:lnSpc>
                  <a:spcPts val="5040"/>
                </a:lnSpc>
              </a:pPr>
              <a:r>
                <a:rPr lang="en-US" spc="420" sz="4200">
                  <a:solidFill>
                    <a:srgbClr val="04345C"/>
                  </a:solidFill>
                  <a:latin typeface="Josefin Sans Regular Bold"/>
                </a:rPr>
                <a:t>NGHỆ SĨ VÀ</a:t>
              </a:r>
            </a:p>
            <a:p>
              <a:pPr algn="r">
                <a:lnSpc>
                  <a:spcPts val="5040"/>
                </a:lnSpc>
              </a:pPr>
              <a:r>
                <a:rPr lang="en-US" spc="420" sz="4200">
                  <a:solidFill>
                    <a:srgbClr val="04345C"/>
                  </a:solidFill>
                  <a:latin typeface="Josefin Sans Regular Bold"/>
                </a:rPr>
                <a:t>NHÀ CẢI CÁCH</a:t>
              </a:r>
            </a:p>
          </p:txBody>
        </p:sp>
        <p:sp>
          <p:nvSpPr>
            <p:cNvPr name="TextBox 12" id="12"/>
            <p:cNvSpPr txBox="true"/>
            <p:nvPr/>
          </p:nvSpPr>
          <p:spPr>
            <a:xfrm rot="0">
              <a:off x="0" y="-148431"/>
              <a:ext cx="11430533" cy="4486275"/>
            </a:xfrm>
            <a:prstGeom prst="rect">
              <a:avLst/>
            </a:prstGeom>
          </p:spPr>
          <p:txBody>
            <a:bodyPr anchor="t" rtlCol="false" tIns="0" lIns="0" bIns="0" rIns="0">
              <a:spAutoFit/>
            </a:bodyPr>
            <a:lstStyle/>
            <a:p>
              <a:pPr algn="r">
                <a:lnSpc>
                  <a:spcPts val="4500"/>
                </a:lnSpc>
              </a:pPr>
            </a:p>
            <a:p>
              <a:pPr algn="r">
                <a:lnSpc>
                  <a:spcPts val="4500"/>
                </a:lnSpc>
              </a:pPr>
            </a:p>
            <a:p>
              <a:pPr algn="r">
                <a:lnSpc>
                  <a:spcPts val="4500"/>
                </a:lnSpc>
              </a:pPr>
              <a:r>
                <a:rPr lang="en-US" sz="3000">
                  <a:solidFill>
                    <a:srgbClr val="04345C"/>
                  </a:solidFill>
                  <a:latin typeface="Josefin Sans Regular"/>
                </a:rPr>
                <a:t>Thuyết trình là công cụ giao tiếp có thể dùng để giảng dạy, diễn thuyết, báo cáo và nhiều thứ khác nữa. Hầu hết chúng đều được trình bày trước khán giả.</a:t>
              </a:r>
            </a:p>
          </p:txBody>
        </p:sp>
      </p:grpSp>
      <p:grpSp>
        <p:nvGrpSpPr>
          <p:cNvPr name="Group 13" id="13"/>
          <p:cNvGrpSpPr>
            <a:grpSpLocks noChangeAspect="true"/>
          </p:cNvGrpSpPr>
          <p:nvPr/>
        </p:nvGrpSpPr>
        <p:grpSpPr>
          <a:xfrm rot="0">
            <a:off x="1028700" y="1903395"/>
            <a:ext cx="6828892" cy="6480211"/>
            <a:chOff x="0" y="0"/>
            <a:chExt cx="2636520" cy="2501900"/>
          </a:xfrm>
        </p:grpSpPr>
        <p:sp>
          <p:nvSpPr>
            <p:cNvPr name="Freeform 14" id="14"/>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solidFill>
              <a:srgbClr val="FFFFFF"/>
            </a:solidFill>
            <a:ln>
              <a:solidFill>
                <a:srgbClr val="000000"/>
              </a:solidFill>
            </a:ln>
          </p:spPr>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284995">
            <a:off x="-870493" y="-880590"/>
            <a:ext cx="1936387" cy="2006618"/>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90501">
            <a:off x="17438639" y="7418650"/>
            <a:ext cx="2410762" cy="249819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92641">
            <a:off x="1853217" y="-2526377"/>
            <a:ext cx="14137151" cy="1464989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967898" y="-2126071"/>
            <a:ext cx="6088708" cy="6309542"/>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7" id="7"/>
          <p:cNvGrpSpPr/>
          <p:nvPr/>
        </p:nvGrpSpPr>
        <p:grpSpPr>
          <a:xfrm rot="0">
            <a:off x="16687800" y="10287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52400" y="80772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2668333" y="4112726"/>
            <a:ext cx="12951335" cy="2061547"/>
            <a:chOff x="0" y="0"/>
            <a:chExt cx="17268446" cy="2748730"/>
          </a:xfrm>
        </p:grpSpPr>
        <p:sp>
          <p:nvSpPr>
            <p:cNvPr name="TextBox 12" id="12"/>
            <p:cNvSpPr txBox="true"/>
            <p:nvPr/>
          </p:nvSpPr>
          <p:spPr>
            <a:xfrm rot="0">
              <a:off x="0" y="169664"/>
              <a:ext cx="17268446" cy="1612477"/>
            </a:xfrm>
            <a:prstGeom prst="rect">
              <a:avLst/>
            </a:prstGeom>
          </p:spPr>
          <p:txBody>
            <a:bodyPr anchor="t" rtlCol="false" tIns="0" lIns="0" bIns="0" rIns="0">
              <a:spAutoFit/>
            </a:bodyPr>
            <a:lstStyle/>
            <a:p>
              <a:pPr algn="ctr">
                <a:lnSpc>
                  <a:spcPts val="8799"/>
                </a:lnSpc>
              </a:pPr>
              <a:r>
                <a:rPr lang="en-US" spc="879" sz="8799">
                  <a:solidFill>
                    <a:srgbClr val="6BD4CD"/>
                  </a:solidFill>
                  <a:latin typeface="Josefin Sans Regular Bold"/>
                </a:rPr>
                <a:t>THIẾT KẾ LÀ GÌ?</a:t>
              </a:r>
            </a:p>
          </p:txBody>
        </p:sp>
        <p:sp>
          <p:nvSpPr>
            <p:cNvPr name="TextBox 13" id="13"/>
            <p:cNvSpPr txBox="true"/>
            <p:nvPr/>
          </p:nvSpPr>
          <p:spPr>
            <a:xfrm rot="0">
              <a:off x="0" y="2027211"/>
              <a:ext cx="17268446" cy="728662"/>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VÌ SAO THIẾT KẾ QUAN TRỌNG VỚI CHÚNG TA?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773250" y="5143500"/>
            <a:ext cx="5829100" cy="6040518"/>
          </a:xfrm>
          <a:prstGeom prst="rect">
            <a:avLst/>
          </a:prstGeom>
        </p:spPr>
      </p:pic>
      <p:grpSp>
        <p:nvGrpSpPr>
          <p:cNvPr name="Group 3" id="3"/>
          <p:cNvGrpSpPr>
            <a:grpSpLocks noChangeAspect="true"/>
          </p:cNvGrpSpPr>
          <p:nvPr/>
        </p:nvGrpSpPr>
        <p:grpSpPr>
          <a:xfrm rot="0">
            <a:off x="10469178" y="-1151097"/>
            <a:ext cx="9604079" cy="9837897"/>
            <a:chOff x="0" y="0"/>
            <a:chExt cx="2086610" cy="2137410"/>
          </a:xfrm>
        </p:grpSpPr>
        <p:sp>
          <p:nvSpPr>
            <p:cNvPr name="Freeform 4" id="4"/>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solidFill>
              <a:srgbClr val="FFFFFF"/>
            </a:solidFill>
            <a:ln>
              <a:solidFill>
                <a:srgbClr val="000000"/>
              </a:solidFill>
            </a:ln>
          </p:spPr>
        </p:sp>
      </p:grpSp>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628637">
            <a:off x="-952316" y="-1350031"/>
            <a:ext cx="12139540" cy="12579834"/>
          </a:xfrm>
          <a:prstGeom prst="rect">
            <a:avLst/>
          </a:prstGeom>
        </p:spPr>
      </p:pic>
      <p:pic>
        <p:nvPicPr>
          <p:cNvPr name="Picture 6" id="6"/>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206982">
            <a:off x="-1205830" y="7270608"/>
            <a:ext cx="6048809" cy="6268195"/>
          </a:xfrm>
          <a:prstGeom prst="rect">
            <a:avLst/>
          </a:prstGeom>
        </p:spPr>
      </p:pic>
      <p:grpSp>
        <p:nvGrpSpPr>
          <p:cNvPr name="Group 7" id="7"/>
          <p:cNvGrpSpPr/>
          <p:nvPr/>
        </p:nvGrpSpPr>
        <p:grpSpPr>
          <a:xfrm rot="0">
            <a:off x="16687800" y="86868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9" id="9"/>
          <p:cNvGrpSpPr/>
          <p:nvPr/>
        </p:nvGrpSpPr>
        <p:grpSpPr>
          <a:xfrm rot="0">
            <a:off x="1028700" y="3127369"/>
            <a:ext cx="8572900" cy="4032262"/>
            <a:chOff x="0" y="0"/>
            <a:chExt cx="11430533" cy="5376349"/>
          </a:xfrm>
        </p:grpSpPr>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762767" y="0"/>
              <a:ext cx="1905000" cy="1905000"/>
            </a:xfrm>
            <a:prstGeom prst="rect">
              <a:avLst/>
            </a:prstGeom>
          </p:spPr>
        </p:pic>
        <p:sp>
          <p:nvSpPr>
            <p:cNvPr name="TextBox 11" id="11"/>
            <p:cNvSpPr txBox="true"/>
            <p:nvPr/>
          </p:nvSpPr>
          <p:spPr>
            <a:xfrm rot="0">
              <a:off x="0" y="2186863"/>
              <a:ext cx="11430533" cy="1728788"/>
            </a:xfrm>
            <a:prstGeom prst="rect">
              <a:avLst/>
            </a:prstGeom>
          </p:spPr>
          <p:txBody>
            <a:bodyPr anchor="t" rtlCol="false" tIns="0" lIns="0" bIns="0" rIns="0">
              <a:spAutoFit/>
            </a:bodyPr>
            <a:lstStyle/>
            <a:p>
              <a:pPr algn="ctr">
                <a:lnSpc>
                  <a:spcPts val="10285"/>
                </a:lnSpc>
              </a:pPr>
              <a:r>
                <a:rPr lang="en-US" sz="8571">
                  <a:solidFill>
                    <a:srgbClr val="04345C"/>
                  </a:solidFill>
                  <a:latin typeface="Josefin Sans Regular"/>
                </a:rPr>
                <a:t>Thiết kế Thời nay</a:t>
              </a:r>
            </a:p>
          </p:txBody>
        </p:sp>
        <p:sp>
          <p:nvSpPr>
            <p:cNvPr name="TextBox 12" id="12"/>
            <p:cNvSpPr txBox="true"/>
            <p:nvPr/>
          </p:nvSpPr>
          <p:spPr>
            <a:xfrm rot="0">
              <a:off x="0" y="3952064"/>
              <a:ext cx="11430533" cy="1405533"/>
            </a:xfrm>
            <a:prstGeom prst="rect">
              <a:avLst/>
            </a:prstGeom>
          </p:spPr>
          <p:txBody>
            <a:bodyPr anchor="t" rtlCol="false" tIns="0" lIns="0" bIns="0" rIns="0">
              <a:spAutoFit/>
            </a:bodyPr>
            <a:lstStyle/>
            <a:p>
              <a:pPr algn="ctr">
                <a:lnSpc>
                  <a:spcPts val="4341"/>
                </a:lnSpc>
              </a:pPr>
              <a:r>
                <a:rPr lang="en-US" sz="2894">
                  <a:solidFill>
                    <a:srgbClr val="04345C"/>
                  </a:solidFill>
                  <a:latin typeface="Josefin Sans Regular"/>
                </a:rPr>
                <a:t>Thuyết trình là công cụ giao tiếp có thể dùng để</a:t>
              </a:r>
            </a:p>
            <a:p>
              <a:pPr algn="ctr">
                <a:lnSpc>
                  <a:spcPts val="4341"/>
                </a:lnSpc>
              </a:pPr>
              <a:r>
                <a:rPr lang="en-US" sz="2894">
                  <a:solidFill>
                    <a:srgbClr val="04345C"/>
                  </a:solidFill>
                  <a:latin typeface="Josefin Sans Regular"/>
                </a:rPr>
                <a:t>giảng dạy, diễn thuyết, báo cáo và nhiều thứ khác.</a:t>
              </a:r>
            </a:p>
          </p:txBody>
        </p:sp>
      </p:grpSp>
      <p:grpSp>
        <p:nvGrpSpPr>
          <p:cNvPr name="Group 13" id="13"/>
          <p:cNvGrpSpPr/>
          <p:nvPr/>
        </p:nvGrpSpPr>
        <p:grpSpPr>
          <a:xfrm rot="0">
            <a:off x="-320056" y="1295400"/>
            <a:ext cx="1348756" cy="1348756"/>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99965">
            <a:off x="-620029" y="-1195263"/>
            <a:ext cx="2306858" cy="2390526"/>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88313">
            <a:off x="17176236" y="6772434"/>
            <a:ext cx="1936109" cy="200633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52402">
            <a:off x="11144397" y="2044998"/>
            <a:ext cx="9412281" cy="9753659"/>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690237">
            <a:off x="13587917" y="-1624564"/>
            <a:ext cx="5363442" cy="5557971"/>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132476">
            <a:off x="-2496200" y="6910817"/>
            <a:ext cx="5850340" cy="6062529"/>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38777">
            <a:off x="-2446319" y="-1515701"/>
            <a:ext cx="9437477" cy="9779769"/>
          </a:xfrm>
          <a:prstGeom prst="rect">
            <a:avLst/>
          </a:prstGeom>
        </p:spPr>
      </p:pic>
      <p:grpSp>
        <p:nvGrpSpPr>
          <p:cNvPr name="Group 6" id="6"/>
          <p:cNvGrpSpPr>
            <a:grpSpLocks noChangeAspect="true"/>
          </p:cNvGrpSpPr>
          <p:nvPr/>
        </p:nvGrpSpPr>
        <p:grpSpPr>
          <a:xfrm rot="0">
            <a:off x="1028700" y="1587561"/>
            <a:ext cx="5158762" cy="4895357"/>
            <a:chOff x="0" y="0"/>
            <a:chExt cx="2636520" cy="2501900"/>
          </a:xfrm>
        </p:grpSpPr>
        <p:sp>
          <p:nvSpPr>
            <p:cNvPr name="Freeform 7" id="7"/>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solidFill>
              <a:srgbClr val="FFFFFF"/>
            </a:solidFill>
            <a:ln>
              <a:solidFill>
                <a:srgbClr val="000000"/>
              </a:solidFill>
            </a:ln>
          </p:spPr>
        </p:sp>
      </p:grpSp>
      <p:grpSp>
        <p:nvGrpSpPr>
          <p:cNvPr name="Group 8" id="8"/>
          <p:cNvGrpSpPr>
            <a:grpSpLocks noChangeAspect="true"/>
          </p:cNvGrpSpPr>
          <p:nvPr/>
        </p:nvGrpSpPr>
        <p:grpSpPr>
          <a:xfrm rot="0">
            <a:off x="12116935" y="1589018"/>
            <a:ext cx="5155691" cy="4892443"/>
            <a:chOff x="0" y="0"/>
            <a:chExt cx="2636520" cy="2501900"/>
          </a:xfrm>
        </p:grpSpPr>
        <p:sp>
          <p:nvSpPr>
            <p:cNvPr name="Freeform 9" id="9"/>
            <p:cNvSpPr/>
            <p:nvPr/>
          </p:nvSpPr>
          <p:spPr>
            <a:xfrm>
              <a:off x="-11430" y="-7620"/>
              <a:ext cx="2694940" cy="2532380"/>
            </a:xfrm>
            <a:custGeom>
              <a:avLst/>
              <a:gdLst/>
              <a:ahLst/>
              <a:cxnLst/>
              <a:rect r="r" b="b" t="t" l="l"/>
              <a:pathLst>
                <a:path h="2532380" w="269494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solidFill>
              <a:srgbClr val="FFFFFF"/>
            </a:solidFill>
            <a:ln>
              <a:solidFill>
                <a:srgbClr val="000000"/>
              </a:solidFill>
            </a:ln>
          </p:spPr>
        </p:sp>
      </p:grpSp>
      <p:grpSp>
        <p:nvGrpSpPr>
          <p:cNvPr name="Group 10" id="10"/>
          <p:cNvGrpSpPr>
            <a:grpSpLocks noChangeAspect="true"/>
          </p:cNvGrpSpPr>
          <p:nvPr/>
        </p:nvGrpSpPr>
        <p:grpSpPr>
          <a:xfrm rot="0">
            <a:off x="6323428" y="741778"/>
            <a:ext cx="5686481" cy="5824923"/>
            <a:chOff x="0" y="0"/>
            <a:chExt cx="2086610" cy="2137410"/>
          </a:xfrm>
        </p:grpSpPr>
        <p:sp>
          <p:nvSpPr>
            <p:cNvPr name="Freeform 11" id="11"/>
            <p:cNvSpPr/>
            <p:nvPr/>
          </p:nvSpPr>
          <p:spPr>
            <a:xfrm>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solidFill>
              <a:srgbClr val="FFFFFF"/>
            </a:solidFill>
            <a:ln>
              <a:solidFill>
                <a:srgbClr val="000000"/>
              </a:solidFill>
            </a:ln>
          </p:spPr>
        </p:sp>
      </p:grpSp>
      <p:grpSp>
        <p:nvGrpSpPr>
          <p:cNvPr name="Group 12" id="12"/>
          <p:cNvGrpSpPr/>
          <p:nvPr/>
        </p:nvGrpSpPr>
        <p:grpSpPr>
          <a:xfrm rot="0">
            <a:off x="17259300" y="480044"/>
            <a:ext cx="1348756" cy="1348756"/>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4" id="14"/>
          <p:cNvGrpSpPr/>
          <p:nvPr/>
        </p:nvGrpSpPr>
        <p:grpSpPr>
          <a:xfrm rot="0">
            <a:off x="1036131" y="6979663"/>
            <a:ext cx="5143900" cy="1591628"/>
            <a:chOff x="0" y="0"/>
            <a:chExt cx="6858533" cy="2122170"/>
          </a:xfrm>
        </p:grpSpPr>
        <p:sp>
          <p:nvSpPr>
            <p:cNvPr name="TextBox 15" id="15"/>
            <p:cNvSpPr txBox="true"/>
            <p:nvPr/>
          </p:nvSpPr>
          <p:spPr>
            <a:xfrm rot="0">
              <a:off x="0" y="0"/>
              <a:ext cx="6858533" cy="1457325"/>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THIẾT KẾ</a:t>
              </a:r>
            </a:p>
            <a:p>
              <a:pPr algn="ctr">
                <a:lnSpc>
                  <a:spcPts val="4320"/>
                </a:lnSpc>
              </a:pPr>
              <a:r>
                <a:rPr lang="en-US" spc="359" sz="3600">
                  <a:solidFill>
                    <a:srgbClr val="6BD4CD"/>
                  </a:solidFill>
                  <a:latin typeface="Josefin Sans Regular"/>
                </a:rPr>
                <a:t>WEBSITE</a:t>
              </a:r>
            </a:p>
          </p:txBody>
        </p:sp>
        <p:sp>
          <p:nvSpPr>
            <p:cNvPr name="TextBox 16" id="16"/>
            <p:cNvSpPr txBox="true"/>
            <p:nvPr/>
          </p:nvSpPr>
          <p:spPr>
            <a:xfrm rot="0">
              <a:off x="0" y="882650"/>
              <a:ext cx="6858533" cy="1925320"/>
            </a:xfrm>
            <a:prstGeom prst="rect">
              <a:avLst/>
            </a:prstGeom>
          </p:spPr>
          <p:txBody>
            <a:bodyPr anchor="t" rtlCol="false" tIns="0" lIns="0" bIns="0" rIns="0">
              <a:spAutoFit/>
            </a:bodyPr>
            <a:lstStyle/>
            <a:p>
              <a:pPr algn="ctr">
                <a:lnSpc>
                  <a:spcPts val="3900"/>
                </a:lnSpc>
              </a:pPr>
            </a:p>
            <a:p>
              <a:pPr algn="ctr">
                <a:lnSpc>
                  <a:spcPts val="3900"/>
                </a:lnSpc>
              </a:pPr>
              <a:r>
                <a:rPr lang="en-US" sz="2600">
                  <a:solidFill>
                    <a:srgbClr val="6BD4CD"/>
                  </a:solidFill>
                  <a:latin typeface="Josefin Sans Regular"/>
                </a:rPr>
                <a:t>Thuyết trình là công cụ giao tiếp có thể dùng để giảng dạy.</a:t>
              </a:r>
            </a:p>
          </p:txBody>
        </p:sp>
      </p:grpSp>
      <p:grpSp>
        <p:nvGrpSpPr>
          <p:cNvPr name="Group 17" id="17"/>
          <p:cNvGrpSpPr/>
          <p:nvPr/>
        </p:nvGrpSpPr>
        <p:grpSpPr>
          <a:xfrm rot="0">
            <a:off x="6594719" y="6979663"/>
            <a:ext cx="5143900" cy="1591628"/>
            <a:chOff x="0" y="0"/>
            <a:chExt cx="6858533" cy="2122170"/>
          </a:xfrm>
        </p:grpSpPr>
        <p:sp>
          <p:nvSpPr>
            <p:cNvPr name="TextBox 18" id="18"/>
            <p:cNvSpPr txBox="true"/>
            <p:nvPr/>
          </p:nvSpPr>
          <p:spPr>
            <a:xfrm rot="0">
              <a:off x="0" y="0"/>
              <a:ext cx="6858533" cy="1457325"/>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THIẾT KẾ</a:t>
              </a:r>
            </a:p>
            <a:p>
              <a:pPr algn="ctr">
                <a:lnSpc>
                  <a:spcPts val="4320"/>
                </a:lnSpc>
              </a:pPr>
              <a:r>
                <a:rPr lang="en-US" spc="359" sz="3600">
                  <a:solidFill>
                    <a:srgbClr val="6BD4CD"/>
                  </a:solidFill>
                  <a:latin typeface="Josefin Sans Regular"/>
                </a:rPr>
                <a:t>SẢN PHẨM</a:t>
              </a:r>
            </a:p>
          </p:txBody>
        </p:sp>
        <p:sp>
          <p:nvSpPr>
            <p:cNvPr name="TextBox 19" id="19"/>
            <p:cNvSpPr txBox="true"/>
            <p:nvPr/>
          </p:nvSpPr>
          <p:spPr>
            <a:xfrm rot="0">
              <a:off x="0" y="882650"/>
              <a:ext cx="6858533" cy="1925320"/>
            </a:xfrm>
            <a:prstGeom prst="rect">
              <a:avLst/>
            </a:prstGeom>
          </p:spPr>
          <p:txBody>
            <a:bodyPr anchor="t" rtlCol="false" tIns="0" lIns="0" bIns="0" rIns="0">
              <a:spAutoFit/>
            </a:bodyPr>
            <a:lstStyle/>
            <a:p>
              <a:pPr algn="ctr">
                <a:lnSpc>
                  <a:spcPts val="3900"/>
                </a:lnSpc>
              </a:pPr>
            </a:p>
            <a:p>
              <a:pPr algn="ctr">
                <a:lnSpc>
                  <a:spcPts val="3900"/>
                </a:lnSpc>
              </a:pPr>
              <a:r>
                <a:rPr lang="en-US" sz="2600">
                  <a:solidFill>
                    <a:srgbClr val="6BD4CD"/>
                  </a:solidFill>
                  <a:latin typeface="Josefin Sans Regular"/>
                </a:rPr>
                <a:t>Thuyết trình là công cụ giao tiếp có thể dùng để giảng dạy.</a:t>
              </a:r>
            </a:p>
          </p:txBody>
        </p:sp>
      </p:grpSp>
      <p:grpSp>
        <p:nvGrpSpPr>
          <p:cNvPr name="Group 20" id="20"/>
          <p:cNvGrpSpPr/>
          <p:nvPr/>
        </p:nvGrpSpPr>
        <p:grpSpPr>
          <a:xfrm rot="0">
            <a:off x="12122831" y="6979663"/>
            <a:ext cx="5143900" cy="2127409"/>
            <a:chOff x="0" y="0"/>
            <a:chExt cx="6858533" cy="2836545"/>
          </a:xfrm>
        </p:grpSpPr>
        <p:sp>
          <p:nvSpPr>
            <p:cNvPr name="TextBox 21" id="21"/>
            <p:cNvSpPr txBox="true"/>
            <p:nvPr/>
          </p:nvSpPr>
          <p:spPr>
            <a:xfrm rot="0">
              <a:off x="0" y="0"/>
              <a:ext cx="6858533" cy="1457325"/>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THIẾT KẾ</a:t>
              </a:r>
            </a:p>
            <a:p>
              <a:pPr algn="ctr">
                <a:lnSpc>
                  <a:spcPts val="4320"/>
                </a:lnSpc>
              </a:pPr>
              <a:r>
                <a:rPr lang="en-US" spc="359" sz="3600">
                  <a:solidFill>
                    <a:srgbClr val="6BD4CD"/>
                  </a:solidFill>
                  <a:latin typeface="Josefin Sans Regular"/>
                </a:rPr>
                <a:t>TRUYỀN THÔNG</a:t>
              </a:r>
            </a:p>
          </p:txBody>
        </p:sp>
        <p:sp>
          <p:nvSpPr>
            <p:cNvPr name="TextBox 22" id="22"/>
            <p:cNvSpPr txBox="true"/>
            <p:nvPr/>
          </p:nvSpPr>
          <p:spPr>
            <a:xfrm rot="0">
              <a:off x="0" y="1597025"/>
              <a:ext cx="6858533" cy="1268095"/>
            </a:xfrm>
            <a:prstGeom prst="rect">
              <a:avLst/>
            </a:prstGeom>
          </p:spPr>
          <p:txBody>
            <a:bodyPr anchor="t" rtlCol="false" tIns="0" lIns="0" bIns="0" rIns="0">
              <a:spAutoFit/>
            </a:bodyPr>
            <a:lstStyle/>
            <a:p>
              <a:pPr algn="ctr">
                <a:lnSpc>
                  <a:spcPts val="3900"/>
                </a:lnSpc>
              </a:pPr>
              <a:r>
                <a:rPr lang="en-US" sz="2600">
                  <a:solidFill>
                    <a:srgbClr val="6BD4CD"/>
                  </a:solidFill>
                  <a:latin typeface="Josefin Sans Regular"/>
                </a:rPr>
                <a:t>Thuyết trình là công cụ giao tiếp có thể dùng để giảng dạy.</a:t>
              </a:r>
            </a:p>
          </p:txBody>
        </p:sp>
      </p:grpSp>
      <p:grpSp>
        <p:nvGrpSpPr>
          <p:cNvPr name="Group 23" id="23"/>
          <p:cNvGrpSpPr/>
          <p:nvPr/>
        </p:nvGrpSpPr>
        <p:grpSpPr>
          <a:xfrm rot="0">
            <a:off x="457200" y="9281903"/>
            <a:ext cx="571500" cy="571500"/>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938422">
            <a:off x="1225129" y="9321739"/>
            <a:ext cx="1862954" cy="193052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549006">
            <a:off x="-952316" y="-1350031"/>
            <a:ext cx="12139540" cy="12579834"/>
          </a:xfrm>
          <a:prstGeom prst="rect">
            <a:avLst/>
          </a:prstGeom>
        </p:spPr>
      </p:pic>
      <p:pic>
        <p:nvPicPr>
          <p:cNvPr name="Picture 3" id="3"/>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045505">
            <a:off x="-1359967" y="7023342"/>
            <a:ext cx="5082133" cy="5266459"/>
          </a:xfrm>
          <a:prstGeom prst="rect">
            <a:avLst/>
          </a:prstGeom>
        </p:spPr>
      </p:pic>
      <p:pic>
        <p:nvPicPr>
          <p:cNvPr name="Picture 4" id="4"/>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25588" y="4364168"/>
            <a:ext cx="6724823" cy="6968729"/>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321491">
            <a:off x="14186191" y="-1417201"/>
            <a:ext cx="5764013" cy="5973070"/>
          </a:xfrm>
          <a:prstGeom prst="rect">
            <a:avLst/>
          </a:prstGeom>
        </p:spPr>
      </p:pic>
      <p:grpSp>
        <p:nvGrpSpPr>
          <p:cNvPr name="Group 6" id="6"/>
          <p:cNvGrpSpPr/>
          <p:nvPr/>
        </p:nvGrpSpPr>
        <p:grpSpPr>
          <a:xfrm rot="0">
            <a:off x="17259300" y="8667750"/>
            <a:ext cx="1181100" cy="11811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8" id="8"/>
          <p:cNvGrpSpPr/>
          <p:nvPr/>
        </p:nvGrpSpPr>
        <p:grpSpPr>
          <a:xfrm rot="0">
            <a:off x="609600" y="74295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0" id="10"/>
          <p:cNvGrpSpPr/>
          <p:nvPr/>
        </p:nvGrpSpPr>
        <p:grpSpPr>
          <a:xfrm rot="0">
            <a:off x="8686400" y="4086143"/>
            <a:ext cx="8572900" cy="2393454"/>
            <a:chOff x="0" y="0"/>
            <a:chExt cx="11430533" cy="3191272"/>
          </a:xfrm>
        </p:grpSpPr>
        <p:sp>
          <p:nvSpPr>
            <p:cNvPr name="TextBox 11" id="11"/>
            <p:cNvSpPr txBox="true"/>
            <p:nvPr/>
          </p:nvSpPr>
          <p:spPr>
            <a:xfrm rot="0">
              <a:off x="0" y="17264"/>
              <a:ext cx="11430533" cy="795337"/>
            </a:xfrm>
            <a:prstGeom prst="rect">
              <a:avLst/>
            </a:prstGeom>
          </p:spPr>
          <p:txBody>
            <a:bodyPr anchor="t" rtlCol="false" tIns="0" lIns="0" bIns="0" rIns="0">
              <a:spAutoFit/>
            </a:bodyPr>
            <a:lstStyle/>
            <a:p>
              <a:pPr algn="ctr">
                <a:lnSpc>
                  <a:spcPts val="4660"/>
                </a:lnSpc>
              </a:pPr>
              <a:r>
                <a:rPr lang="en-US" spc="388" sz="3883">
                  <a:solidFill>
                    <a:srgbClr val="04345C"/>
                  </a:solidFill>
                  <a:latin typeface="Josefin Sans Regular Bold"/>
                </a:rPr>
                <a:t>MẪU TRANG WEB/ỨNG DỤNG</a:t>
              </a:r>
            </a:p>
          </p:txBody>
        </p:sp>
        <p:sp>
          <p:nvSpPr>
            <p:cNvPr name="TextBox 12" id="12"/>
            <p:cNvSpPr txBox="true"/>
            <p:nvPr/>
          </p:nvSpPr>
          <p:spPr>
            <a:xfrm rot="0">
              <a:off x="0" y="663277"/>
              <a:ext cx="11430533" cy="2862858"/>
            </a:xfrm>
            <a:prstGeom prst="rect">
              <a:avLst/>
            </a:prstGeom>
          </p:spPr>
          <p:txBody>
            <a:bodyPr anchor="t" rtlCol="false" tIns="0" lIns="0" bIns="0" rIns="0">
              <a:spAutoFit/>
            </a:bodyPr>
            <a:lstStyle/>
            <a:p>
              <a:pPr algn="ctr">
                <a:lnSpc>
                  <a:spcPts val="4341"/>
                </a:lnSpc>
              </a:pPr>
            </a:p>
            <a:p>
              <a:pPr algn="ctr">
                <a:lnSpc>
                  <a:spcPts val="4341"/>
                </a:lnSpc>
              </a:pPr>
              <a:r>
                <a:rPr lang="en-US" sz="2894">
                  <a:solidFill>
                    <a:srgbClr val="04345C"/>
                  </a:solidFill>
                  <a:latin typeface="Josefin Sans Regular"/>
                </a:rPr>
                <a:t>Thuyết trình là công cụ giao tiếp có thể dùng để</a:t>
              </a:r>
            </a:p>
            <a:p>
              <a:pPr algn="ctr">
                <a:lnSpc>
                  <a:spcPts val="4341"/>
                </a:lnSpc>
              </a:pPr>
              <a:r>
                <a:rPr lang="en-US" sz="2894">
                  <a:solidFill>
                    <a:srgbClr val="04345C"/>
                  </a:solidFill>
                  <a:latin typeface="Josefin Sans Regular"/>
                </a:rPr>
                <a:t>giảng dạy, diễn thuyết, báo cáo và nhiều thứ khác. Hầu hết chúng đều được trình bày trước khán giả.</a:t>
              </a:r>
            </a:p>
          </p:txBody>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380584">
            <a:off x="1437988" y="-561380"/>
            <a:ext cx="1862954" cy="1930523"/>
          </a:xfrm>
          <a:prstGeom prst="rect">
            <a:avLst/>
          </a:prstGeom>
        </p:spPr>
      </p:pic>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115857">
            <a:off x="17381961" y="5936688"/>
            <a:ext cx="2255115" cy="2336906"/>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479131">
            <a:off x="-1749557" y="-842269"/>
            <a:ext cx="11828430" cy="12257441"/>
          </a:xfrm>
          <a:prstGeom prst="rect">
            <a:avLst/>
          </a:prstGeom>
        </p:spPr>
      </p:pic>
      <p:pic>
        <p:nvPicPr>
          <p:cNvPr name="Picture 3" id="3"/>
          <p:cNvPicPr>
            <a:picLocks noChangeAspect="true"/>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62892">
            <a:off x="6138829" y="7329482"/>
            <a:ext cx="5075946" cy="5260048"/>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280451">
            <a:off x="15442780" y="-1044451"/>
            <a:ext cx="4001180" cy="414630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714294">
            <a:off x="13724600" y="-373897"/>
            <a:ext cx="2229048" cy="2309894"/>
          </a:xfrm>
          <a:prstGeom prst="rect">
            <a:avLst/>
          </a:prstGeom>
        </p:spPr>
      </p:pic>
      <p:grpSp>
        <p:nvGrpSpPr>
          <p:cNvPr name="Group 6" id="6"/>
          <p:cNvGrpSpPr/>
          <p:nvPr/>
        </p:nvGrpSpPr>
        <p:grpSpPr>
          <a:xfrm rot="0">
            <a:off x="10591400" y="3946773"/>
            <a:ext cx="6667900" cy="2393454"/>
            <a:chOff x="0" y="0"/>
            <a:chExt cx="8890533" cy="3191272"/>
          </a:xfrm>
        </p:grpSpPr>
        <p:sp>
          <p:nvSpPr>
            <p:cNvPr name="TextBox 7" id="7"/>
            <p:cNvSpPr txBox="true"/>
            <p:nvPr/>
          </p:nvSpPr>
          <p:spPr>
            <a:xfrm rot="0">
              <a:off x="0" y="38695"/>
              <a:ext cx="8890533" cy="752475"/>
            </a:xfrm>
            <a:prstGeom prst="rect">
              <a:avLst/>
            </a:prstGeom>
          </p:spPr>
          <p:txBody>
            <a:bodyPr anchor="t" rtlCol="false" tIns="0" lIns="0" bIns="0" rIns="0">
              <a:spAutoFit/>
            </a:bodyPr>
            <a:lstStyle/>
            <a:p>
              <a:pPr algn="r">
                <a:lnSpc>
                  <a:spcPts val="4407"/>
                </a:lnSpc>
              </a:pPr>
              <a:r>
                <a:rPr lang="en-US" spc="367" sz="3672">
                  <a:solidFill>
                    <a:srgbClr val="6BD4CD"/>
                  </a:solidFill>
                  <a:latin typeface="Josefin Sans Regular Bold"/>
                </a:rPr>
                <a:t>CÔNG NGHỆ NGÀY NAY</a:t>
              </a:r>
            </a:p>
          </p:txBody>
        </p:sp>
        <p:sp>
          <p:nvSpPr>
            <p:cNvPr name="TextBox 8" id="8"/>
            <p:cNvSpPr txBox="true"/>
            <p:nvPr/>
          </p:nvSpPr>
          <p:spPr>
            <a:xfrm rot="0">
              <a:off x="0" y="1117501"/>
              <a:ext cx="8890533" cy="1963936"/>
            </a:xfrm>
            <a:prstGeom prst="rect">
              <a:avLst/>
            </a:prstGeom>
          </p:spPr>
          <p:txBody>
            <a:bodyPr anchor="t" rtlCol="false" tIns="0" lIns="0" bIns="0" rIns="0">
              <a:spAutoFit/>
            </a:bodyPr>
            <a:lstStyle/>
            <a:p>
              <a:pPr algn="r">
                <a:lnSpc>
                  <a:spcPts val="4025"/>
                </a:lnSpc>
              </a:pPr>
              <a:r>
                <a:rPr lang="en-US" sz="2683">
                  <a:solidFill>
                    <a:srgbClr val="6BD4CD"/>
                  </a:solidFill>
                  <a:latin typeface="Josefin Sans Regular"/>
                </a:rPr>
                <a:t>Thuyết trình là công cụ giao tiếp có thể dùng để minh họa, giảng dạy, diễn thuyết,</a:t>
              </a:r>
            </a:p>
            <a:p>
              <a:pPr algn="r">
                <a:lnSpc>
                  <a:spcPts val="4025"/>
                </a:lnSpc>
              </a:pPr>
              <a:r>
                <a:rPr lang="en-US" sz="2683">
                  <a:solidFill>
                    <a:srgbClr val="6BD4CD"/>
                  </a:solidFill>
                  <a:latin typeface="Josefin Sans Regular"/>
                </a:rPr>
                <a:t>báo cáo và nhiều thứ khác nữa.</a:t>
              </a:r>
            </a:p>
          </p:txBody>
        </p:sp>
      </p:grpSp>
      <p:grpSp>
        <p:nvGrpSpPr>
          <p:cNvPr name="Group 9" id="9"/>
          <p:cNvGrpSpPr/>
          <p:nvPr/>
        </p:nvGrpSpPr>
        <p:grpSpPr>
          <a:xfrm rot="0">
            <a:off x="16687800" y="1028700"/>
            <a:ext cx="571500" cy="5715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152400" y="8077200"/>
            <a:ext cx="1181100" cy="11811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3" id="13"/>
          <p:cNvGrpSpPr/>
          <p:nvPr/>
        </p:nvGrpSpPr>
        <p:grpSpPr>
          <a:xfrm rot="0">
            <a:off x="1028700" y="4089724"/>
            <a:ext cx="6667900" cy="2393454"/>
            <a:chOff x="0" y="0"/>
            <a:chExt cx="8890533" cy="3191272"/>
          </a:xfrm>
        </p:grpSpPr>
        <p:sp>
          <p:nvSpPr>
            <p:cNvPr name="TextBox 14" id="14"/>
            <p:cNvSpPr txBox="true"/>
            <p:nvPr/>
          </p:nvSpPr>
          <p:spPr>
            <a:xfrm rot="0">
              <a:off x="0" y="38695"/>
              <a:ext cx="8890533" cy="752475"/>
            </a:xfrm>
            <a:prstGeom prst="rect">
              <a:avLst/>
            </a:prstGeom>
          </p:spPr>
          <p:txBody>
            <a:bodyPr anchor="t" rtlCol="false" tIns="0" lIns="0" bIns="0" rIns="0">
              <a:spAutoFit/>
            </a:bodyPr>
            <a:lstStyle/>
            <a:p>
              <a:pPr>
                <a:lnSpc>
                  <a:spcPts val="4407"/>
                </a:lnSpc>
              </a:pPr>
              <a:r>
                <a:rPr lang="en-US" spc="367" sz="3672">
                  <a:solidFill>
                    <a:srgbClr val="04345C"/>
                  </a:solidFill>
                  <a:latin typeface="Josefin Sans Regular Bold"/>
                </a:rPr>
                <a:t>CÔNG NGHỆ NGÀY XƯA</a:t>
              </a:r>
            </a:p>
          </p:txBody>
        </p:sp>
        <p:sp>
          <p:nvSpPr>
            <p:cNvPr name="TextBox 15" id="15"/>
            <p:cNvSpPr txBox="true"/>
            <p:nvPr/>
          </p:nvSpPr>
          <p:spPr>
            <a:xfrm rot="0">
              <a:off x="0" y="1117501"/>
              <a:ext cx="8890533" cy="1963936"/>
            </a:xfrm>
            <a:prstGeom prst="rect">
              <a:avLst/>
            </a:prstGeom>
          </p:spPr>
          <p:txBody>
            <a:bodyPr anchor="t" rtlCol="false" tIns="0" lIns="0" bIns="0" rIns="0">
              <a:spAutoFit/>
            </a:bodyPr>
            <a:lstStyle/>
            <a:p>
              <a:pPr>
                <a:lnSpc>
                  <a:spcPts val="4025"/>
                </a:lnSpc>
              </a:pPr>
              <a:r>
                <a:rPr lang="en-US" sz="2683">
                  <a:solidFill>
                    <a:srgbClr val="04345C"/>
                  </a:solidFill>
                  <a:latin typeface="Josefin Sans Regular"/>
                </a:rPr>
                <a:t>Thuyết trình là công cụ giao tiếp có thể dùng để minh họa, giảng dạy, diễn thuyết,</a:t>
              </a:r>
            </a:p>
            <a:p>
              <a:pPr>
                <a:lnSpc>
                  <a:spcPts val="4025"/>
                </a:lnSpc>
              </a:pPr>
              <a:r>
                <a:rPr lang="en-US" sz="2683">
                  <a:solidFill>
                    <a:srgbClr val="04345C"/>
                  </a:solidFill>
                  <a:latin typeface="Josefin Sans Regular"/>
                </a:rPr>
                <a:t>báo cáo và nhiều thứ khác nữa.</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DAEzusuhpj0</dc:identifier>
  <dcterms:modified xsi:type="dcterms:W3CDTF">2011-08-01T06:04:30Z</dcterms:modified>
  <cp:revision>1</cp:revision>
  <dc:title>プレゼンテーション</dc:title>
</cp:coreProperties>
</file>