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of Global Terorrism Visualization Final Design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GWDA Project 2 Team 6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Project Team 6</a:t>
            </a:r>
            <a:endParaRPr sz="2400"/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459575" y="2284225"/>
            <a:ext cx="51972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Team: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-- Joe Lee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-- Kristen Talbot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-- Joseph Marinelli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-- Francis “Jo Jo” Djamson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89646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732950" y="4276700"/>
            <a:ext cx="9819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Year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999600" y="4276700"/>
            <a:ext cx="9819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</a:t>
            </a:r>
            <a:r>
              <a:rPr lang="en"/>
              <a:t>Year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223525" y="4276700"/>
            <a:ext cx="9819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069900" y="348675"/>
            <a:ext cx="2042100" cy="1038900"/>
          </a:xfrm>
          <a:prstGeom prst="wedgeRoundRectCallout">
            <a:avLst>
              <a:gd fmla="val -50000" name="adj1"/>
              <a:gd fmla="val 6348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Afghanistan: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Terrorist Groups: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 ISIL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 Lashkar Jangvi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 Terik e-Taliban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(displayed on click)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75" y="221774"/>
            <a:ext cx="7888626" cy="35284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615325" y="4169950"/>
            <a:ext cx="4924200" cy="2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472575" y="4113025"/>
            <a:ext cx="341700" cy="3132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83150" y="4098775"/>
            <a:ext cx="896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1970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731700" y="4134375"/>
            <a:ext cx="896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3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569275" y="4226875"/>
            <a:ext cx="967800" cy="3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Year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935525" y="4226875"/>
            <a:ext cx="967800" cy="3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</a:t>
            </a:r>
            <a:r>
              <a:rPr lang="en"/>
              <a:t>Year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017150" y="4226875"/>
            <a:ext cx="967800" cy="3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454575" y="3586450"/>
            <a:ext cx="1672200" cy="9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Dots represent incidents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560900" y="3678950"/>
            <a:ext cx="355800" cy="30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560900" y="3984950"/>
            <a:ext cx="355800" cy="30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002525" y="0"/>
            <a:ext cx="2248500" cy="1409100"/>
          </a:xfrm>
          <a:prstGeom prst="wedgeRoundRectCallout">
            <a:avLst>
              <a:gd fmla="val -42803" name="adj1"/>
              <a:gd fmla="val 64594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Onclick Response: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key incident info: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Who: Where: When: With What: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