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12/13/2017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295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</a:t>
            </a:r>
            <a:r>
              <a:rPr lang="en-US" dirty="0"/>
              <a:t> (12/13)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Saturday’s</a:t>
            </a:r>
            <a:r>
              <a:rPr dirty="0"/>
              <a:t> Class</a:t>
            </a:r>
            <a:r>
              <a:rPr lang="en-US" dirty="0"/>
              <a:t> (12/16)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48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</a:t>
            </a:r>
            <a:r>
              <a:rPr lang="en-US" dirty="0"/>
              <a:t>onday, Dec. 18</a:t>
            </a:r>
            <a:r>
              <a:rPr dirty="0"/>
              <a:t>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</a:t>
            </a:r>
            <a:r>
              <a:rPr lang="en-US" dirty="0"/>
              <a:t>ednesday, Dec 20</a:t>
            </a:r>
            <a:r>
              <a:rPr dirty="0"/>
              <a:t>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pPr>
              <a:buSzPct val="100000"/>
              <a:buFont typeface="Arial"/>
              <a:buChar char="•"/>
              <a:defRPr sz="2100"/>
            </a:pPr>
            <a:endParaRPr lang="en-US" dirty="0"/>
          </a:p>
          <a:p>
            <a:pPr>
              <a:buSzPct val="100000"/>
              <a:defRPr sz="2100"/>
            </a:pPr>
            <a:r>
              <a:rPr lang="en-US" dirty="0"/>
              <a:t>(Winter Break)</a:t>
            </a:r>
          </a:p>
          <a:p>
            <a:pPr>
              <a:defRPr sz="2100" b="1" u="sng"/>
            </a:pPr>
            <a:endParaRPr lang="en-US" dirty="0"/>
          </a:p>
          <a:p>
            <a:pPr>
              <a:defRPr sz="2100" b="1" u="sng"/>
            </a:pPr>
            <a:r>
              <a:rPr lang="en-US" dirty="0"/>
              <a:t>Wednesday, Jan 3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pPr>
              <a:buSzPct val="100000"/>
              <a:buFont typeface="Arial"/>
              <a:buChar char="•"/>
              <a:defRPr sz="2100"/>
            </a:pPr>
            <a:endParaRPr lang="en-US" dirty="0"/>
          </a:p>
          <a:p>
            <a:pPr>
              <a:defRPr sz="2100" b="1" u="sng"/>
            </a:pPr>
            <a:r>
              <a:rPr lang="en-US" dirty="0"/>
              <a:t>Saturday, Jan 6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Presentations!</a:t>
            </a:r>
          </a:p>
          <a:p>
            <a:pPr>
              <a:buSzPct val="100000"/>
              <a:buFont typeface="Arial"/>
              <a:buChar char="•"/>
              <a:defRPr sz="2100"/>
            </a:pP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341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#1</a:t>
            </a:r>
          </a:p>
          <a:p>
            <a:r>
              <a:rPr lang="en-US" dirty="0"/>
              <a:t>Christa, Davis, Joseph M., Kevin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#2</a:t>
            </a:r>
          </a:p>
          <a:p>
            <a:r>
              <a:rPr lang="en-US" dirty="0" err="1"/>
              <a:t>Bechir</a:t>
            </a:r>
            <a:r>
              <a:rPr lang="en-US" dirty="0"/>
              <a:t>, Cynthia, Will</a:t>
            </a:r>
            <a:endParaRPr dirty="0"/>
          </a:p>
          <a:p>
            <a:pPr>
              <a:defRPr sz="2100" b="1"/>
            </a:pPr>
            <a:endParaRPr lang="en-US" dirty="0"/>
          </a:p>
          <a:p>
            <a:pPr>
              <a:defRPr sz="2100" b="1"/>
            </a:pPr>
            <a:r>
              <a:rPr lang="en-US" dirty="0"/>
              <a:t>Team #3</a:t>
            </a:r>
          </a:p>
          <a:p>
            <a:r>
              <a:rPr lang="en-US" dirty="0"/>
              <a:t>Cyrus, Jane, Maya, </a:t>
            </a:r>
            <a:r>
              <a:rPr lang="en-US" dirty="0" err="1"/>
              <a:t>Joojo</a:t>
            </a:r>
            <a:endParaRPr lang="en-US" dirty="0"/>
          </a:p>
          <a:p>
            <a:pPr>
              <a:defRPr sz="2100" b="1"/>
            </a:pPr>
            <a:endParaRPr lang="en-US" dirty="0"/>
          </a:p>
          <a:p>
            <a:pPr>
              <a:defRPr sz="2100" b="1"/>
            </a:pPr>
            <a:r>
              <a:rPr lang="en-US" dirty="0"/>
              <a:t>Team #4</a:t>
            </a:r>
          </a:p>
          <a:p>
            <a:r>
              <a:rPr lang="en-US" dirty="0"/>
              <a:t>Ashley, Carol, Ethan, Raphael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3507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#5</a:t>
            </a:r>
          </a:p>
          <a:p>
            <a:pPr>
              <a:defRPr sz="2100"/>
            </a:pPr>
            <a:r>
              <a:rPr lang="en-US" dirty="0"/>
              <a:t>Aaron, Brian, Kristen, Karoline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#6</a:t>
            </a:r>
          </a:p>
          <a:p>
            <a:pPr>
              <a:defRPr sz="2100"/>
            </a:pPr>
            <a:r>
              <a:rPr lang="en-US" dirty="0" err="1"/>
              <a:t>Safaa</a:t>
            </a:r>
            <a:r>
              <a:rPr lang="en-US" dirty="0"/>
              <a:t>, </a:t>
            </a:r>
            <a:r>
              <a:rPr lang="en-US" dirty="0" err="1"/>
              <a:t>Shemelis</a:t>
            </a:r>
            <a:r>
              <a:rPr lang="en-US" dirty="0"/>
              <a:t>, </a:t>
            </a:r>
            <a:r>
              <a:rPr lang="en-US" dirty="0" err="1"/>
              <a:t>Shey</a:t>
            </a:r>
            <a:r>
              <a:rPr lang="en-US" dirty="0"/>
              <a:t>, </a:t>
            </a:r>
            <a:r>
              <a:rPr lang="en-US" dirty="0" err="1"/>
              <a:t>Shoujun</a:t>
            </a:r>
            <a:endParaRPr lang="en-US" dirty="0"/>
          </a:p>
          <a:p>
            <a:endParaRPr dirty="0"/>
          </a:p>
          <a:p>
            <a:pPr>
              <a:defRPr sz="2100" b="1"/>
            </a:pPr>
            <a:r>
              <a:rPr dirty="0"/>
              <a:t>Team #7</a:t>
            </a:r>
          </a:p>
          <a:p>
            <a:pPr>
              <a:defRPr sz="2100"/>
            </a:pPr>
            <a:r>
              <a:rPr lang="en-US" dirty="0"/>
              <a:t>Arne, Bayan, Freeman, Van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#8</a:t>
            </a:r>
          </a:p>
          <a:p>
            <a:pPr>
              <a:defRPr sz="2100"/>
            </a:pPr>
            <a:r>
              <a:rPr lang="en-US" dirty="0"/>
              <a:t>Joe L., Ben G., Lee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666</Words>
  <Application>Microsoft Office PowerPoint</Application>
  <PresentationFormat>On-screen Show (4:3)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Benjamin Fuja</cp:lastModifiedBy>
  <cp:revision>36</cp:revision>
  <dcterms:modified xsi:type="dcterms:W3CDTF">2017-12-13T23:27:20Z</dcterms:modified>
</cp:coreProperties>
</file>