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You can use non-ascii character in notes.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非ASCII文字も使える．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-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