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 CORSO, PROGRAMMA E RIFERIMENTI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1. INTRODUZIONE AL CORSO</a:t>
            </a: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PROGRAMMA E RIFERIMENTI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il capitolo 1.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2011-03-09T16:32:09Z</dcterms:modified>
  <cp:revision>81</cp:revision>
  <dc:subject/>
  <dc:title>Diapositiva 1</dc:title>
</cp:coreProperties>
</file>