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9052" lnSpcReduction="10000"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INTRODUZIONE AL CORSO, PROGRAMMA E RIFERIMENTI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1. INTRODUZIONE AL CORSO</a:t>
            </a: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PROGRAMMA E RIFERIMENTI</a:t>
            </a:r>
            <a:br>
              <a:rPr sz="3600"/>
            </a:b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Vedere il video </a:t>
            </a:r>
            <a:r>
              <a:rPr b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Incontri con protagonisti della ricerca in E-R. Prof.Paolo Toth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(http://www.youtube.com/watch?v=aaf2AY5ZGFc&amp;feature=player_embedded)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Rispondere alle seguenti domande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Quali sono i problemi di ricerca operativa descritti dal prof. Toth?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Come vengono affrontati?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Uno dei problemi descritti è  definito “facile”. Quale?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2011-03-09T16:31:34Z</dcterms:modified>
  <cp:revision>84</cp:revision>
  <dc:subject/>
  <dc:title>Diapositiva 1</dc:title>
</cp:coreProperties>
</file>