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 CORSO, PROGRAMMA E RIFERIMENTI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1. INTRODUZIONE AL CORSO</a:t>
            </a: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PROGRAMMA E RIFERIMENTI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Al fine di prendere confidenza con le problematiche affrontate nel corso, effettuare una ricerca in rete sui seguenti problemi, soffermandosi sulla definizione del problema e sulle applicazioni reali che hanno condotto alla loro definizione: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dello zaino;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 commesso viaggiatore;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  trasporto (detto anche problema di Hitchcock-Koopmans);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dell’assegnamento (o di matching);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 cammino minimo;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dell’albero ricoprente di costo minimo;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 massimo flusso;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 flusso a minimo costo.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Effettuare una ricerca in rete con lo scopo di stabilire la differenza tra metodi decisionali di natura quantitativa e qualitativa.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2012-05-12T17:20:26Z</dcterms:modified>
  <cp:revision>87</cp:revision>
  <dc:subject/>
  <dc:title>Diapositiva 1</dc:title>
</cp:coreProperties>
</file>