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ALLA  RICERCA OPERATIVA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2. INTRODUZIONE ALLA RICERCA OPERATIVA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Documentarsi sugli algoritmi di ottimizzazione.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Documentarsi sugli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Algoritmi Genetici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e sulle tecniche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Tabu Search.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Completare la seguente classificazione degli algoritmi di ottimizzazione: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alg. esatti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trovano sempre una soluzione ottima del problema;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alg. approssimati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…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alg. euristici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…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alg. euristici costruttivi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…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alg. euristici migliorativi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…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alg. metaeuristici basati su una popolazione di soluzioni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…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alg. metaeuristici basati sulla ricerca locale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…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Esercizio/Approfondimento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2012-05-12T17:33:27Z</dcterms:modified>
  <cp:revision>90</cp:revision>
  <dc:subject/>
  <dc:title>Diapositiva 1</dc:title>
</cp:coreProperties>
</file>