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 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2. INTRODUZIONE ALLA RICERCA OPERATIVA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Leggere la voce “Problema dello zaino” su Wikipedia. Il testo presenta una descrizione del problema ed un suo modello matematico.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Interpretare il modello matematico e produrre e rispondere alle domande: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sono le variabili decisionali?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 cosa corrispondono nel problema?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 è l’intervallo di variazione delle variabili decisionali?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quanti sono i vincoli?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quali sono i parametri?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2012-05-12T17:35:17Z</dcterms:modified>
  <cp:revision>98</cp:revision>
  <dc:subject/>
  <dc:title>Diapositiva 1</dc:title>
</cp:coreProperties>
</file>