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ALLA  RICERCA OPERATIVA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2. INTRODUZIONE ALLA RICERCA OPERATIVA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Effettuare una ricerca in rete con lo scopo di trovare delle applicazioni della ricerca operativa a settori dell’industria, dei trasporti, delle telecomunicazioni.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2012-05-12T17:36:05Z</dcterms:modified>
  <cp:revision>88</cp:revision>
  <dc:subject/>
  <dc:title>Diapositiva 1</dc:title>
</cp:coreProperties>
</file>