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jpeg" ContentType="image/jpeg"/>
  <Override PartName="/ppt/embeddings/oleObject1.bin" ContentType="application/vnd.openxmlformats-officedocument.oleObject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7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 fontScale="99052" lnSpcReduction="10000"/>
          </a:bodyPr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3/S1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INTRODUZIONE A METODI E MODELLI PER SUPPORTO DECISIONI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3. INTRODUZIONE AI METODI E AI MODELLI PER IL SUPPORTO ALLE DECISIONI </a:t>
            </a:r>
            <a:br>
              <a:rPr sz="3600"/>
            </a:b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91960" y="4929120"/>
            <a:ext cx="31600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3.1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Supponendo di disporre di un calcolatore che valuta 1 milione di alternative al secondo, determinare, possibilmente mediante foglio elettronico, i valori della tabella seguente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49" name="Object 5"/>
          <p:cNvGraphicFramePr/>
          <p:nvPr/>
        </p:nvGraphicFramePr>
        <p:xfrm>
          <a:off x="1476360" y="2679840"/>
          <a:ext cx="5853240" cy="316836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1140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2011-03-08T19:02:08Z</dcterms:modified>
  <cp:revision>90</cp:revision>
  <dc:subject/>
  <dc:title>Diapositiva 1</dc:title>
</cp:coreProperties>
</file>