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 METODI E MODELLI PER SUPPORTO DECISIONI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3. INTRODUZIONE AI METODI E AI MODELLI PER IL SUPPORTO ALLE DECISIONI 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Enumerare le 24 possibili alternative del problema di assegnamento dato in tabella e calcolarne il valore della soluzione (tempo di completamento dei lavori).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Verificare che la soluzione  ottima abbia un tempo pari a 70 e in corrispondenza dell’assegnamento lavoro 1-operaio 2, lavoro 2-operaio 1, lavoro 3-operaio 3 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lavoro 4-operaio 4.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7"/>
          <p:cNvGraphicFramePr/>
          <p:nvPr/>
        </p:nvGraphicFramePr>
        <p:xfrm>
          <a:off x="1763640" y="2782800"/>
          <a:ext cx="5494320" cy="20145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2011-03-09T16:34:36Z</dcterms:modified>
  <cp:revision>100</cp:revision>
  <dc:subject/>
  <dc:title>Diapositiva 1</dc:title>
</cp:coreProperties>
</file>