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 METODI E MODELLI PER SUPPORTO DECISIONI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3. INTRODUZIONE AI METODI E AI MODELLI PER IL SUPPORTO ALLE DECISIONI 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Rispondere alle seguenti domande: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Cos'e' la Ricerca Operativa?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Quali problemi tipi di problemi affronta la RO?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Quali sono le fasi tipiche di uno studio di RO?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Che cosa rende facile o difficile un problema?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Domande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2011-02-07T14:20:50Z</dcterms:modified>
  <cp:revision>86</cp:revision>
  <dc:subject/>
  <dc:title>Diapositiva 1</dc:title>
</cp:coreProperties>
</file>