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ALLA PROGRAMMAZIONE LINEARE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4. INTRODUZIONE ALLA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il paragrafo 2.1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2011-03-09T16:35:04Z</dcterms:modified>
  <cp:revision>93</cp:revision>
  <dc:subject/>
  <dc:title>Diapositiva 1</dc:title>
</cp:coreProperties>
</file>