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4/S3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INTRODUZIONE ALLA PROGRAMMAZIONE LINEARE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4. INTRODUZIONE ALLA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4.3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Rispondere alle seguenti domande: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Di quali parti è composto un modello di programmazione matematica?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Cosa differenzia un modello di P.L. da uno generico di programmazione matematica?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Il problema presentato nel libro di testo al paragrafo 2.1 è un esempio di problema di mix ottimo di produzione, o combinazione di prodotti. Cosa rappresentano le variabili decisionali? Qual è la loro grandezza fisica?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Cosa rappresenta il valore della funzione obiettivo?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Perché le variabili sono quantità non negative?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Domande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2011-03-09T16:38:09Z</dcterms:modified>
  <cp:revision>90</cp:revision>
  <dc:subject/>
  <dc:title>Diapositiva 1</dc:title>
</cp:coreProperties>
</file>