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799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7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799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fontScale="99052" lnSpcReduction="10000"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32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5/S1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METODO GRAFICO PER SOLUZIONE PROBLEMI DI PL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5. METODO GRAFICO PER LA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91960" y="4929120"/>
            <a:ext cx="31600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5.1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733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Ripassare i concetti geometrici di seguito elencati e le espressioni algebriche che li rappresentano: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vettore,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derivata direzionale,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gradiente di una funzione scalare in R</a:t>
            </a:r>
            <a:r>
              <a:rPr b="0" lang="it-IT" sz="16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distanza punto-retta,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segmento fra due punti,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intersezione di rette,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prodotto scalare di due vettori.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Calibri"/>
                <a:ea typeface="Tahoma"/>
              </a:rPr>
              <a:t>Produrre una relazione in cui presentare una tabella con colonne: “concetto”, “descrizione”, “notazione/espressione algebrica” in cui sintetizzare il lavoro al punto precedente.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Ripasso di Analisi Matematica e Geometria</a:t>
            </a:r>
            <a:br>
              <a:rPr sz="2000"/>
            </a:b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2011-03-09T16:39:22Z</dcterms:modified>
  <cp:revision>97</cp:revision>
  <dc:subject/>
  <dc:title>Diapositiva 1</dc:title>
</cp:coreProperties>
</file>