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5/S2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METODO GRAFICO PER SOLUZIONE PROBLEMI DI PL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5. METODO GRAFICO PER 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5.2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graficamente i seguenti problemi di P.L.: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 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1.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2.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9" name="Object 4"/>
              <p:cNvSpPr txBox="1"/>
              <p:nvPr/>
            </p:nvSpPr>
            <p:spPr>
              <a:xfrm>
                <a:off x="1042920" y="2421000"/>
                <a:ext cx="1873440" cy="256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t xml:space="preserve">6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4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</m:e>
                      <m:e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3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</m:e>
                      <m:e/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0" name="Object 5"/>
              <p:cNvSpPr txBox="1"/>
              <p:nvPr/>
            </p:nvSpPr>
            <p:spPr>
              <a:xfrm>
                <a:off x="4932360" y="2421000"/>
                <a:ext cx="1828800" cy="2646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t xml:space="preserve">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rPr>
                            <m:lit/>
                            <m:nor/>
                          </m:rPr>
                          <m:t xml:space="preserve">15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5</m:t>
                        </m:r>
                      </m:e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8</m:t>
                        </m:r>
                      </m:e>
                      <m:e>
                        <m:f>
                          <m:num>
                            <m:r>
                              <m:rPr>
                                <m:lit/>
                                <m:nor/>
                              </m:rPr>
                              <m:t xml:space="preserve">16</m:t>
                            </m:r>
                          </m:num>
                          <m:den>
                            <m:r>
                              <m:t xml:space="preserve">3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32</m:t>
                        </m:r>
                      </m:e>
                      <m:e/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2011-02-07T14:25:55Z</dcterms:modified>
  <cp:revision>104</cp:revision>
  <dc:subject/>
  <dc:title>Diapositiva 1</dc:title>
</cp:coreProperties>
</file>