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5/S3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METODO GRAFICO PER SOLUZIONE PROBLEMI DI PL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5. METODO GRAFICO PER LA PROGRAMMAZIONE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5.3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Rispondere alle seguenti domande: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Come si rappresenta sul piano cartesiano una disequazione?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Da cosa è rappresentata, geometricamente, la regione ammissibile? E analiticamente?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Quale concetto geometrico/matematico identifica la direzione di massima crescita della funzione obiettivo?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Come si rappresenta graficamente un insieme di valori costanti assunti dalla funzione obiettivo?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L’assunzione di risolvere modelli con variabili non negative limita la porzione di piano cartesiano su cui ricercare la regione ammissibile. A quale quadrante?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Domande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2011-02-07T14:26:21Z</dcterms:modified>
  <cp:revision>93</cp:revision>
  <dc:subject/>
  <dc:title>Diapositiva 1</dc:title>
</cp:coreProperties>
</file>