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7/S1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RICHIAMI DI  ALGEBRA LINEARE (1)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7. RICHIAMI DI ALGEBRA LINEARE (Parte 1)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91960" y="4929120"/>
            <a:ext cx="31600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7.1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Ripassare su di un testo di Geometria o Algebra Lineare i concetti di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vettore;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spazio vettoriale;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somma di vettori;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prodotto per scalari 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prodotto scalare di due vettori;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matrici.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RIPASSO/APPROFONDIMENTO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14337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2011-03-09T16:50:55Z</dcterms:modified>
  <cp:revision>620</cp:revision>
  <dc:subject/>
  <dc:title>Diapositiva 1</dc:title>
</cp:coreProperties>
</file>