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7/S2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7. RICHIAMI DI ALGEBRA LINEARE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7.2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Dati i vettori: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disegnarli nel piano cartesiano;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ogni vettore, dire se vettore è parallelo agli altri vettori;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ogni vettore, dire se vettore è ortogonale agli altri vettori;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calcolare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2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5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+ 10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1782720" y="2205000"/>
          <a:ext cx="5081760" cy="738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2011-02-28T02:21:53Z</dcterms:modified>
  <cp:revision>622</cp:revision>
  <dc:subject/>
  <dc:title>Diapositiva 1</dc:title>
</cp:coreProperties>
</file>