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7/S3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RICHIAMI DI  ALGEBRA LINEARE (1)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7. RICHIAMI DI ALGEBRA LINEARE (Parte 1)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91960" y="4929120"/>
            <a:ext cx="31600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7.3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Un ambiente interattivo di calcolo scientifico che permette di operare facilmente con vettori e matrici è GNU Octave, può essere scaricato liberamente dal sito http://www.gnu.org/software/octave/download.html.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Accedere al sito (in inglese) e scaricare ed istallare il software per il vostro sistema operativo.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Leggere la documentazione con l’obiettivo di risolvere gli esercizi della sessione di studio 7.2. Un manuale in italiano, riferito ad un software commerciale simile a Octave, è disponibile all’indirizzo http://www.ciaburro.it/matlab/matlab.pdf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Attività pratica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14353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2011-03-09T16:51:40Z</dcterms:modified>
  <cp:revision>622</cp:revision>
  <dc:subject/>
  <dc:title>Diapositiva 1</dc:title>
</cp:coreProperties>
</file>