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8/S1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RICHIAMI DI  ALGEBRA LINEARE (2)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8. RICHIAMI DI ALGEBRA LINEARE (Parte 2)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8.1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Ripassare su di un testo di Geometria o Algebra Lineare i concetti di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sistema di equazioni lineari;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spazio delle soluzioni di un sistema di equazioni lineari;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combinazione lineare;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lineare indipendenza;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algoritmo di Gauss;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algoritmo di Gauss-Jordan.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RIPASSO/APPROFONDIMENTO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2011-02-28T02:57:42Z</dcterms:modified>
  <cp:revision>620</cp:revision>
  <dc:subject/>
  <dc:title>Diapositiva 1</dc:title>
</cp:coreProperties>
</file>